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21F444-65F3-44FF-9D56-6959F26FD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17072BD-940E-417F-9ED2-5E88301DF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B6B0DE-4294-4231-B928-72017DFD5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191D-4DED-4D4F-AFFA-F0798F25117D}" type="datetimeFigureOut">
              <a:rPr lang="fr-FR" smtClean="0"/>
              <a:t>17/05/2019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6D25A4-B318-4EFF-8AEE-C8063AE9F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8E4B0F-8D51-49D8-A578-1C7A6EE10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67EB-B3B9-44A0-870F-30EA3D4A7E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731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44A081-20BE-4D12-A100-9957B3E83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E7AED20-CE5F-4E67-AA7F-D4C16769B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A2D402-CBFA-4689-85E6-972AD9B8E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191D-4DED-4D4F-AFFA-F0798F25117D}" type="datetimeFigureOut">
              <a:rPr lang="fr-FR" smtClean="0"/>
              <a:t>17/05/2019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27FD9E-019B-4C6D-BE26-9C1D1A17D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9B1531-E699-4C3F-B20E-D4250CA6D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67EB-B3B9-44A0-870F-30EA3D4A7E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13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E61B347-8674-4E28-B081-FC5354014F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B8C1463-58CB-49C9-9675-FB6D4D222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9A25A2-E99F-4A0F-BF36-920E6038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191D-4DED-4D4F-AFFA-F0798F25117D}" type="datetimeFigureOut">
              <a:rPr lang="fr-FR" smtClean="0"/>
              <a:t>17/05/2019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B40016-153E-45C3-B6A9-CFC2D1399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D6E345-7EA6-4AB7-AA6D-AA59E718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67EB-B3B9-44A0-870F-30EA3D4A7E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001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78497C-6768-450B-98AD-E85ED6E55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864290-F055-47D5-AF9E-5D40ED8B3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58A4EC-EEB5-4CC1-8263-047616A42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191D-4DED-4D4F-AFFA-F0798F25117D}" type="datetimeFigureOut">
              <a:rPr lang="fr-FR" smtClean="0"/>
              <a:t>17/05/2019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791B4E-E591-416B-B34C-2D48B482A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3A6883-3CC8-4DE0-BEC4-01FE2564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67EB-B3B9-44A0-870F-30EA3D4A7E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575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49AC74-E85D-40D2-84E8-DD025EBD5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DD6626-9EB7-4D86-BE7E-2445F2B08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96EAD9-1424-411C-9E9C-445A5417A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191D-4DED-4D4F-AFFA-F0798F25117D}" type="datetimeFigureOut">
              <a:rPr lang="fr-FR" smtClean="0"/>
              <a:t>17/05/2019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4D9097-7D57-409A-BE40-257EC7AF6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DA71A9-4DDC-4270-9EA1-9E5FBDE2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67EB-B3B9-44A0-870F-30EA3D4A7E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505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279C82-2640-4369-A9FB-AF8A656D2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72B594-98F6-4155-BB6F-F04ACEF8F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9F18ACD-C978-4B24-ABB9-0484A15D0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0D9F7D-73E8-4771-8B0C-974C00655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191D-4DED-4D4F-AFFA-F0798F25117D}" type="datetimeFigureOut">
              <a:rPr lang="fr-FR" smtClean="0"/>
              <a:t>17/05/2019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22A608B-2487-4D0A-BF10-AC69FECDD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C7B393-9DF0-41CB-8E09-C6F033EE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67EB-B3B9-44A0-870F-30EA3D4A7E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460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E58BF2-A372-41E1-BC1E-C15FA58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60F4F4-A9FE-415C-A4D6-D517D917D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0052A7C-C110-4DE7-9FDB-7907D9721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60A3B40-E4EF-4E88-8975-025A547F7C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24A4BDB-6A3D-469F-A6DA-232CA6F2B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DDCE67F-574D-4E5E-AE57-DB0F682E6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191D-4DED-4D4F-AFFA-F0798F25117D}" type="datetimeFigureOut">
              <a:rPr lang="fr-FR" smtClean="0"/>
              <a:t>17/05/2019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A8E84A9-58E5-4829-A97B-A9D7FD0ED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7F8AC5D-BA5F-473C-B8DC-A8BEAD16B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67EB-B3B9-44A0-870F-30EA3D4A7E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311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AE764A-2111-42FD-906C-E1C5A3C57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2ABCC84-0766-4292-AC70-41C43424A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191D-4DED-4D4F-AFFA-F0798F25117D}" type="datetimeFigureOut">
              <a:rPr lang="fr-FR" smtClean="0"/>
              <a:t>17/05/2019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A2C4BE2-AD20-439F-AEC6-5AE22EF1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6BF43C9-6DCB-4421-B8F5-20A92D739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67EB-B3B9-44A0-870F-30EA3D4A7E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055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F892ABB-F400-4C01-A091-9832086C0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191D-4DED-4D4F-AFFA-F0798F25117D}" type="datetimeFigureOut">
              <a:rPr lang="fr-FR" smtClean="0"/>
              <a:t>17/05/2019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B2CAEF4-6DAE-4ED9-9E91-FF6F37014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C48182-986A-41EF-AF23-93F3A3F25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67EB-B3B9-44A0-870F-30EA3D4A7E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676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60409F-B1A5-4216-950F-5369A2FAB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0A1B91-6D46-44B1-A2D0-6335D9FF8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19CA84-D8AC-4562-8CAB-8073CAFD3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CC1E11-01B9-48DF-AD30-F152F5621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191D-4DED-4D4F-AFFA-F0798F25117D}" type="datetimeFigureOut">
              <a:rPr lang="fr-FR" smtClean="0"/>
              <a:t>17/05/2019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783C471-16C4-4592-B76F-B925F4A1C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5DC1DD-E5CC-4BC2-B04B-B28D8C83F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67EB-B3B9-44A0-870F-30EA3D4A7E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356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749FDF-B944-4E47-890D-D5999F4D2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E5646E3-9C4F-4198-8266-6E6D85784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862227B-47B3-427C-9F07-3AF9288B2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5A7D2B-8C69-4326-B5DF-A95663AAC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191D-4DED-4D4F-AFFA-F0798F25117D}" type="datetimeFigureOut">
              <a:rPr lang="fr-FR" smtClean="0"/>
              <a:t>17/05/2019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58736F-B262-4501-94F6-D59EF0DCA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51491E-2496-4138-9CB3-489FB9A7C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67EB-B3B9-44A0-870F-30EA3D4A7E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5453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927048B-81F6-4760-87AE-277377A87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2EB218-0128-41DF-B90D-2441C871A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927647-FD20-4C46-B5D8-6C9FCC12D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F191D-4DED-4D4F-AFFA-F0798F25117D}" type="datetimeFigureOut">
              <a:rPr lang="fr-FR" smtClean="0"/>
              <a:t>17/05/2019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5880F7-C8B6-4C7C-92C3-8D5F27F01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0546D9-6B6A-430C-9EC9-DD738AADA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D67EB-B3B9-44A0-870F-30EA3D4A7E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80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EC09C2B-7924-452F-A246-27F897193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fr-FR" b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 sons [ill]</a:t>
            </a:r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7039CF5-3C9D-4E19-A09A-54FC45DAF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811127"/>
            <a:ext cx="4047843" cy="386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22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E60687F-EC7E-4EDA-8024-72C20C15CDD2}"/>
              </a:ext>
            </a:extLst>
          </p:cNvPr>
          <p:cNvSpPr txBox="1"/>
          <p:nvPr/>
        </p:nvSpPr>
        <p:spPr>
          <a:xfrm>
            <a:off x="683581" y="337351"/>
            <a:ext cx="4989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u="sng" dirty="0">
                <a:latin typeface="Aharoni" panose="02010803020104030203" pitchFamily="2" charset="-79"/>
                <a:cs typeface="Aharoni" panose="02010803020104030203" pitchFamily="2" charset="-79"/>
              </a:rPr>
              <a:t>J’écris</a:t>
            </a:r>
            <a:r>
              <a:rPr lang="fr-FR" sz="3200" u="sng" dirty="0">
                <a:latin typeface="Aharoni" panose="02010803020104030203" pitchFamily="2" charset="-79"/>
                <a:cs typeface="Aharoni" panose="02010803020104030203" pitchFamily="2" charset="-79"/>
              </a:rPr>
              <a:t> « </a:t>
            </a:r>
            <a:r>
              <a:rPr lang="fr-FR" sz="3200" u="sng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ail</a:t>
            </a:r>
            <a:r>
              <a:rPr lang="fr-FR" sz="3200" u="sng" dirty="0">
                <a:latin typeface="Aharoni" panose="02010803020104030203" pitchFamily="2" charset="-79"/>
                <a:cs typeface="Aharoni" panose="02010803020104030203" pitchFamily="2" charset="-79"/>
              </a:rPr>
              <a:t> » </a:t>
            </a:r>
            <a:r>
              <a:rPr lang="fr-FR" sz="3200" i="1" u="sng" dirty="0">
                <a:latin typeface="Aharoni" panose="02010803020104030203" pitchFamily="2" charset="-79"/>
                <a:cs typeface="Aharoni" panose="02010803020104030203" pitchFamily="2" charset="-79"/>
              </a:rPr>
              <a:t>ou</a:t>
            </a:r>
            <a:r>
              <a:rPr lang="fr-FR" sz="3200" u="sng" dirty="0">
                <a:latin typeface="Aharoni" panose="02010803020104030203" pitchFamily="2" charset="-79"/>
                <a:cs typeface="Aharoni" panose="02010803020104030203" pitchFamily="2" charset="-79"/>
              </a:rPr>
              <a:t> « </a:t>
            </a:r>
            <a:r>
              <a:rPr lang="fr-FR" sz="32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aille</a:t>
            </a:r>
            <a:r>
              <a:rPr lang="fr-FR" sz="3200" u="sng" dirty="0">
                <a:latin typeface="Aharoni" panose="02010803020104030203" pitchFamily="2" charset="-79"/>
                <a:cs typeface="Aharoni" panose="02010803020104030203" pitchFamily="2" charset="-79"/>
              </a:rPr>
              <a:t> »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DDA6718-BB16-465F-98EC-1953CCE17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81" y="1181100"/>
            <a:ext cx="2358426" cy="21717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87B6EC3-7DB6-4E52-8D1C-BAD24AAAFEEC}"/>
              </a:ext>
            </a:extLst>
          </p:cNvPr>
          <p:cNvSpPr txBox="1"/>
          <p:nvPr/>
        </p:nvSpPr>
        <p:spPr>
          <a:xfrm>
            <a:off x="1862794" y="2701643"/>
            <a:ext cx="2732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haroni" panose="02010803020104030203" pitchFamily="2" charset="-79"/>
                <a:cs typeface="Aharoni" panose="02010803020104030203" pitchFamily="2" charset="-79"/>
              </a:rPr>
              <a:t>Une méd</a:t>
            </a:r>
            <a:r>
              <a:rPr lang="fr-FR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aille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BB7DBFC-24B6-4A4B-9DF7-BBD1A5438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47" y="1353437"/>
            <a:ext cx="2705863" cy="168272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5535661-6204-4C6A-8F04-009C301CD91E}"/>
              </a:ext>
            </a:extLst>
          </p:cNvPr>
          <p:cNvSpPr txBox="1"/>
          <p:nvPr/>
        </p:nvSpPr>
        <p:spPr>
          <a:xfrm>
            <a:off x="7684242" y="2701642"/>
            <a:ext cx="2732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haroni" panose="02010803020104030203" pitchFamily="2" charset="-79"/>
                <a:cs typeface="Aharoni" panose="02010803020104030203" pitchFamily="2" charset="-79"/>
              </a:rPr>
              <a:t>Un évent</a:t>
            </a:r>
            <a:r>
              <a:rPr lang="fr-FR" sz="32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ail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FE926F2-3485-4DA0-A981-E1776D1A6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885" y="3771973"/>
            <a:ext cx="693743" cy="212479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654F45D-3FC2-4452-8735-4CE3A856DDDD}"/>
              </a:ext>
            </a:extLst>
          </p:cNvPr>
          <p:cNvSpPr txBox="1"/>
          <p:nvPr/>
        </p:nvSpPr>
        <p:spPr>
          <a:xfrm>
            <a:off x="8289857" y="5139133"/>
            <a:ext cx="2732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haroni" panose="02010803020104030203" pitchFamily="2" charset="-79"/>
                <a:cs typeface="Aharoni" panose="02010803020104030203" pitchFamily="2" charset="-79"/>
              </a:rPr>
              <a:t>Une p</a:t>
            </a:r>
            <a:r>
              <a:rPr lang="fr-FR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aille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F55E031-D616-4378-9A5F-2CA1AA9A9AC6}"/>
              </a:ext>
            </a:extLst>
          </p:cNvPr>
          <p:cNvSpPr txBox="1"/>
          <p:nvPr/>
        </p:nvSpPr>
        <p:spPr>
          <a:xfrm>
            <a:off x="3787187" y="5139134"/>
            <a:ext cx="2732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haroni" panose="02010803020104030203" pitchFamily="2" charset="-79"/>
                <a:cs typeface="Aharoni" panose="02010803020104030203" pitchFamily="2" charset="-79"/>
              </a:rPr>
              <a:t>de l’</a:t>
            </a:r>
            <a:r>
              <a:rPr lang="fr-FR" sz="32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ail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7C27BE9-3830-495E-8A30-FED59BA5E9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81" y="4557004"/>
            <a:ext cx="2375751" cy="135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12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B6250A4-D037-4FBD-AAE7-6EF5C6D963C1}"/>
              </a:ext>
            </a:extLst>
          </p:cNvPr>
          <p:cNvSpPr txBox="1"/>
          <p:nvPr/>
        </p:nvSpPr>
        <p:spPr>
          <a:xfrm>
            <a:off x="683581" y="337351"/>
            <a:ext cx="4989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u="sng" dirty="0">
                <a:latin typeface="Aharoni" panose="02010803020104030203" pitchFamily="2" charset="-79"/>
                <a:cs typeface="Aharoni" panose="02010803020104030203" pitchFamily="2" charset="-79"/>
              </a:rPr>
              <a:t>J’écris</a:t>
            </a:r>
            <a:r>
              <a:rPr lang="fr-FR" sz="3200" u="sng" dirty="0">
                <a:latin typeface="Aharoni" panose="02010803020104030203" pitchFamily="2" charset="-79"/>
                <a:cs typeface="Aharoni" panose="02010803020104030203" pitchFamily="2" charset="-79"/>
              </a:rPr>
              <a:t> « </a:t>
            </a:r>
            <a:r>
              <a:rPr lang="fr-FR" sz="3200" u="sng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eil</a:t>
            </a:r>
            <a:r>
              <a:rPr lang="fr-FR" sz="3200" u="sng" dirty="0">
                <a:latin typeface="Aharoni" panose="02010803020104030203" pitchFamily="2" charset="-79"/>
                <a:cs typeface="Aharoni" panose="02010803020104030203" pitchFamily="2" charset="-79"/>
              </a:rPr>
              <a:t> » </a:t>
            </a:r>
            <a:r>
              <a:rPr lang="fr-FR" sz="3200" i="1" u="sng" dirty="0">
                <a:latin typeface="Aharoni" panose="02010803020104030203" pitchFamily="2" charset="-79"/>
                <a:cs typeface="Aharoni" panose="02010803020104030203" pitchFamily="2" charset="-79"/>
              </a:rPr>
              <a:t>ou</a:t>
            </a:r>
            <a:r>
              <a:rPr lang="fr-FR" sz="3200" u="sng" dirty="0">
                <a:latin typeface="Aharoni" panose="02010803020104030203" pitchFamily="2" charset="-79"/>
                <a:cs typeface="Aharoni" panose="02010803020104030203" pitchFamily="2" charset="-79"/>
              </a:rPr>
              <a:t> « </a:t>
            </a:r>
            <a:r>
              <a:rPr lang="fr-FR" sz="32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eille</a:t>
            </a:r>
            <a:r>
              <a:rPr lang="fr-FR" sz="3200" u="sng" dirty="0">
                <a:latin typeface="Aharoni" panose="02010803020104030203" pitchFamily="2" charset="-79"/>
                <a:cs typeface="Aharoni" panose="02010803020104030203" pitchFamily="2" charset="-79"/>
              </a:rPr>
              <a:t> »</a:t>
            </a:r>
          </a:p>
        </p:txBody>
      </p:sp>
      <p:pic>
        <p:nvPicPr>
          <p:cNvPr id="4" name="Image 3" descr="Une image contenant objet&#10;&#10;Description générée automatiquement">
            <a:extLst>
              <a:ext uri="{FF2B5EF4-FFF2-40B4-BE49-F238E27FC236}">
                <a16:creationId xmlns:a16="http://schemas.microsoft.com/office/drawing/2014/main" id="{568E20A6-7371-49C7-A083-43E5FA7E1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81" y="1362075"/>
            <a:ext cx="1687830" cy="219837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5A9ADFC-9BB5-48C6-8576-5BE3C4C53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990" y="1743075"/>
            <a:ext cx="2327910" cy="1817370"/>
          </a:xfrm>
          <a:prstGeom prst="rect">
            <a:avLst/>
          </a:prstGeom>
        </p:spPr>
      </p:pic>
      <p:pic>
        <p:nvPicPr>
          <p:cNvPr id="8" name="Image 7" descr="Une image contenant conteneur, panier&#10;&#10;Description générée automatiquement">
            <a:extLst>
              <a:ext uri="{FF2B5EF4-FFF2-40B4-BE49-F238E27FC236}">
                <a16:creationId xmlns:a16="http://schemas.microsoft.com/office/drawing/2014/main" id="{40B2020F-54EC-4D4E-B510-BC525D2B0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81" y="4514472"/>
            <a:ext cx="2110740" cy="1497708"/>
          </a:xfrm>
          <a:prstGeom prst="rect">
            <a:avLst/>
          </a:prstGeom>
        </p:spPr>
      </p:pic>
      <p:pic>
        <p:nvPicPr>
          <p:cNvPr id="10" name="Image 9" descr="Une image contenant cintre, objet, pilon&#10;&#10;Description générée automatiquement">
            <a:extLst>
              <a:ext uri="{FF2B5EF4-FFF2-40B4-BE49-F238E27FC236}">
                <a16:creationId xmlns:a16="http://schemas.microsoft.com/office/drawing/2014/main" id="{106F2957-8F0D-48B1-BA6A-2D601F06E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15" y="3959230"/>
            <a:ext cx="1299210" cy="205295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1D597D4-B310-4F1F-89AC-3AF75510C7D1}"/>
              </a:ext>
            </a:extLst>
          </p:cNvPr>
          <p:cNvSpPr txBox="1"/>
          <p:nvPr/>
        </p:nvSpPr>
        <p:spPr>
          <a:xfrm>
            <a:off x="8416956" y="2818973"/>
            <a:ext cx="2732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haroni" panose="02010803020104030203" pitchFamily="2" charset="-79"/>
                <a:cs typeface="Aharoni" panose="02010803020104030203" pitchFamily="2" charset="-79"/>
              </a:rPr>
              <a:t>Une ab</a:t>
            </a:r>
            <a:r>
              <a:rPr lang="fr-FR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eille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68F6684-943A-4F0C-A565-AB604351649D}"/>
              </a:ext>
            </a:extLst>
          </p:cNvPr>
          <p:cNvSpPr txBox="1"/>
          <p:nvPr/>
        </p:nvSpPr>
        <p:spPr>
          <a:xfrm>
            <a:off x="2626467" y="2839621"/>
            <a:ext cx="2732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haroni" panose="02010803020104030203" pitchFamily="2" charset="-79"/>
                <a:cs typeface="Aharoni" panose="02010803020104030203" pitchFamily="2" charset="-79"/>
              </a:rPr>
              <a:t>Un rév</a:t>
            </a:r>
            <a:r>
              <a:rPr lang="fr-FR" sz="32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eil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67D5F7A-E9AB-47C7-A072-DE89E1251204}"/>
              </a:ext>
            </a:extLst>
          </p:cNvPr>
          <p:cNvSpPr txBox="1"/>
          <p:nvPr/>
        </p:nvSpPr>
        <p:spPr>
          <a:xfrm>
            <a:off x="7689134" y="5055721"/>
            <a:ext cx="3016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haroni" panose="02010803020104030203" pitchFamily="2" charset="-79"/>
                <a:cs typeface="Aharoni" panose="02010803020104030203" pitchFamily="2" charset="-79"/>
              </a:rPr>
              <a:t>Une bout</a:t>
            </a:r>
            <a:r>
              <a:rPr lang="fr-FR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eille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1076A09-35C5-4E77-96BC-853BB5E2B5DE}"/>
              </a:ext>
            </a:extLst>
          </p:cNvPr>
          <p:cNvSpPr txBox="1"/>
          <p:nvPr/>
        </p:nvSpPr>
        <p:spPr>
          <a:xfrm>
            <a:off x="2959020" y="5070405"/>
            <a:ext cx="3016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haroni" panose="02010803020104030203" pitchFamily="2" charset="-79"/>
                <a:cs typeface="Aharoni" panose="02010803020104030203" pitchFamily="2" charset="-79"/>
              </a:rPr>
              <a:t>Une corb</a:t>
            </a:r>
            <a:r>
              <a:rPr lang="fr-FR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eille</a:t>
            </a:r>
          </a:p>
        </p:txBody>
      </p:sp>
    </p:spTree>
    <p:extLst>
      <p:ext uri="{BB962C8B-B14F-4D97-AF65-F5344CB8AC3E}">
        <p14:creationId xmlns:p14="http://schemas.microsoft.com/office/powerpoint/2010/main" val="333810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46A9386-9E5E-45E8-9B32-892CADAA463C}"/>
              </a:ext>
            </a:extLst>
          </p:cNvPr>
          <p:cNvSpPr txBox="1"/>
          <p:nvPr/>
        </p:nvSpPr>
        <p:spPr>
          <a:xfrm>
            <a:off x="683581" y="337351"/>
            <a:ext cx="591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u="sng" dirty="0">
                <a:latin typeface="Aharoni" panose="02010803020104030203" pitchFamily="2" charset="-79"/>
                <a:cs typeface="Aharoni" panose="02010803020104030203" pitchFamily="2" charset="-79"/>
              </a:rPr>
              <a:t>J’écris</a:t>
            </a:r>
            <a:r>
              <a:rPr lang="fr-FR" sz="3200" u="sng" dirty="0">
                <a:latin typeface="Aharoni" panose="02010803020104030203" pitchFamily="2" charset="-79"/>
                <a:cs typeface="Aharoni" panose="02010803020104030203" pitchFamily="2" charset="-79"/>
              </a:rPr>
              <a:t> « </a:t>
            </a:r>
            <a:r>
              <a:rPr lang="fr-FR" sz="3200" u="sng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ouil</a:t>
            </a:r>
            <a:r>
              <a:rPr lang="fr-FR" sz="3200" u="sng" dirty="0">
                <a:latin typeface="Aharoni" panose="02010803020104030203" pitchFamily="2" charset="-79"/>
                <a:cs typeface="Aharoni" panose="02010803020104030203" pitchFamily="2" charset="-79"/>
              </a:rPr>
              <a:t> » </a:t>
            </a:r>
            <a:r>
              <a:rPr lang="fr-FR" sz="3200" i="1" u="sng" dirty="0">
                <a:latin typeface="Aharoni" panose="02010803020104030203" pitchFamily="2" charset="-79"/>
                <a:cs typeface="Aharoni" panose="02010803020104030203" pitchFamily="2" charset="-79"/>
              </a:rPr>
              <a:t>ou</a:t>
            </a:r>
            <a:r>
              <a:rPr lang="fr-FR" sz="3200" u="sng" dirty="0">
                <a:latin typeface="Aharoni" panose="02010803020104030203" pitchFamily="2" charset="-79"/>
                <a:cs typeface="Aharoni" panose="02010803020104030203" pitchFamily="2" charset="-79"/>
              </a:rPr>
              <a:t> « </a:t>
            </a:r>
            <a:r>
              <a:rPr lang="fr-FR" sz="32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ouille</a:t>
            </a:r>
            <a:r>
              <a:rPr lang="fr-FR" sz="3200" u="sng" dirty="0">
                <a:latin typeface="Aharoni" panose="02010803020104030203" pitchFamily="2" charset="-79"/>
                <a:cs typeface="Aharoni" panose="02010803020104030203" pitchFamily="2" charset="-79"/>
              </a:rPr>
              <a:t> »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67BA6F0-24E3-4359-91F2-683886F12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80" y="1627095"/>
            <a:ext cx="2432481" cy="16954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FB2FA23-5F33-4B6C-AE3D-BBA2006D5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109" y="1199009"/>
            <a:ext cx="2244090" cy="2123540"/>
          </a:xfrm>
          <a:prstGeom prst="rect">
            <a:avLst/>
          </a:prstGeom>
        </p:spPr>
      </p:pic>
      <p:pic>
        <p:nvPicPr>
          <p:cNvPr id="8" name="Image 7" descr="Une image contenant cactus, plante&#10;&#10;Description générée automatiquement">
            <a:extLst>
              <a:ext uri="{FF2B5EF4-FFF2-40B4-BE49-F238E27FC236}">
                <a16:creationId xmlns:a16="http://schemas.microsoft.com/office/drawing/2014/main" id="{054DC22C-FBAE-4FD7-8885-A34EBD91D6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80" y="3804837"/>
            <a:ext cx="2160270" cy="243784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1F84DB4-2076-43DE-99EA-FDA45C2A2D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265" y="4562903"/>
            <a:ext cx="2160270" cy="157040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11A2EF8-2D3D-4AC6-8477-4607882B51A2}"/>
              </a:ext>
            </a:extLst>
          </p:cNvPr>
          <p:cNvSpPr txBox="1"/>
          <p:nvPr/>
        </p:nvSpPr>
        <p:spPr>
          <a:xfrm>
            <a:off x="8674409" y="2737774"/>
            <a:ext cx="2732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haroni" panose="02010803020104030203" pitchFamily="2" charset="-79"/>
                <a:cs typeface="Aharoni" panose="02010803020104030203" pitchFamily="2" charset="-79"/>
              </a:rPr>
              <a:t>Une citr</a:t>
            </a:r>
            <a:r>
              <a:rPr lang="fr-FR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ouille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A718752-F928-4E4B-BD88-019851F41394}"/>
              </a:ext>
            </a:extLst>
          </p:cNvPr>
          <p:cNvSpPr txBox="1"/>
          <p:nvPr/>
        </p:nvSpPr>
        <p:spPr>
          <a:xfrm>
            <a:off x="3101081" y="2737774"/>
            <a:ext cx="3222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haroni" panose="02010803020104030203" pitchFamily="2" charset="-79"/>
                <a:cs typeface="Aharoni" panose="02010803020104030203" pitchFamily="2" charset="-79"/>
              </a:rPr>
              <a:t>Une gren</a:t>
            </a:r>
            <a:r>
              <a:rPr lang="fr-FR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ouille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609CDB0-C417-4C69-9845-4E991AAEB36C}"/>
              </a:ext>
            </a:extLst>
          </p:cNvPr>
          <p:cNvSpPr txBox="1"/>
          <p:nvPr/>
        </p:nvSpPr>
        <p:spPr>
          <a:xfrm>
            <a:off x="8310571" y="5070405"/>
            <a:ext cx="3016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haroni" panose="02010803020104030203" pitchFamily="2" charset="-79"/>
                <a:cs typeface="Aharoni" panose="02010803020104030203" pitchFamily="2" charset="-79"/>
              </a:rPr>
              <a:t>des n</a:t>
            </a:r>
            <a:r>
              <a:rPr lang="fr-FR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ouille</a:t>
            </a:r>
            <a:r>
              <a:rPr lang="fr-FR" sz="3200" dirty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96D1B67-C87F-4DCF-818F-1A5389742DDC}"/>
              </a:ext>
            </a:extLst>
          </p:cNvPr>
          <p:cNvSpPr txBox="1"/>
          <p:nvPr/>
        </p:nvSpPr>
        <p:spPr>
          <a:xfrm>
            <a:off x="2959020" y="5070405"/>
            <a:ext cx="3016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haroni" panose="02010803020104030203" pitchFamily="2" charset="-79"/>
                <a:cs typeface="Aharoni" panose="02010803020104030203" pitchFamily="2" charset="-79"/>
              </a:rPr>
              <a:t>du fen</a:t>
            </a:r>
            <a:r>
              <a:rPr lang="fr-FR" sz="32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ouil</a:t>
            </a:r>
          </a:p>
        </p:txBody>
      </p:sp>
    </p:spTree>
    <p:extLst>
      <p:ext uri="{BB962C8B-B14F-4D97-AF65-F5344CB8AC3E}">
        <p14:creationId xmlns:p14="http://schemas.microsoft.com/office/powerpoint/2010/main" val="1746163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8E0821F-1E45-4789-AEF4-CAB6C5940D3F}"/>
              </a:ext>
            </a:extLst>
          </p:cNvPr>
          <p:cNvSpPr txBox="1"/>
          <p:nvPr/>
        </p:nvSpPr>
        <p:spPr>
          <a:xfrm>
            <a:off x="683580" y="337351"/>
            <a:ext cx="5761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u="sng" dirty="0">
                <a:latin typeface="Aharoni" panose="02010803020104030203" pitchFamily="2" charset="-79"/>
                <a:cs typeface="Aharoni" panose="02010803020104030203" pitchFamily="2" charset="-79"/>
              </a:rPr>
              <a:t>J’écris</a:t>
            </a:r>
            <a:r>
              <a:rPr lang="fr-FR" sz="3200" u="sng" dirty="0">
                <a:latin typeface="Aharoni" panose="02010803020104030203" pitchFamily="2" charset="-79"/>
                <a:cs typeface="Aharoni" panose="02010803020104030203" pitchFamily="2" charset="-79"/>
              </a:rPr>
              <a:t> « </a:t>
            </a:r>
            <a:r>
              <a:rPr lang="fr-FR" sz="3200" u="sng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euil</a:t>
            </a:r>
            <a:r>
              <a:rPr lang="fr-FR" sz="3200" u="sng" dirty="0">
                <a:latin typeface="Aharoni" panose="02010803020104030203" pitchFamily="2" charset="-79"/>
                <a:cs typeface="Aharoni" panose="02010803020104030203" pitchFamily="2" charset="-79"/>
              </a:rPr>
              <a:t> » </a:t>
            </a:r>
            <a:r>
              <a:rPr lang="fr-FR" sz="3200" i="1" u="sng" dirty="0">
                <a:latin typeface="Aharoni" panose="02010803020104030203" pitchFamily="2" charset="-79"/>
                <a:cs typeface="Aharoni" panose="02010803020104030203" pitchFamily="2" charset="-79"/>
              </a:rPr>
              <a:t>ou</a:t>
            </a:r>
            <a:r>
              <a:rPr lang="fr-FR" sz="3200" u="sng" dirty="0">
                <a:latin typeface="Aharoni" panose="02010803020104030203" pitchFamily="2" charset="-79"/>
                <a:cs typeface="Aharoni" panose="02010803020104030203" pitchFamily="2" charset="-79"/>
              </a:rPr>
              <a:t> « </a:t>
            </a:r>
            <a:r>
              <a:rPr lang="fr-FR" sz="32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euille</a:t>
            </a:r>
            <a:r>
              <a:rPr lang="fr-FR" sz="3200" u="sng" dirty="0">
                <a:latin typeface="Aharoni" panose="02010803020104030203" pitchFamily="2" charset="-79"/>
                <a:cs typeface="Aharoni" panose="02010803020104030203" pitchFamily="2" charset="-79"/>
              </a:rPr>
              <a:t> »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202516A-692D-477D-9BE0-EA0B38537BA5}"/>
              </a:ext>
            </a:extLst>
          </p:cNvPr>
          <p:cNvSpPr txBox="1"/>
          <p:nvPr/>
        </p:nvSpPr>
        <p:spPr>
          <a:xfrm>
            <a:off x="8674409" y="2737774"/>
            <a:ext cx="2732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haroni" panose="02010803020104030203" pitchFamily="2" charset="-79"/>
                <a:cs typeface="Aharoni" panose="02010803020104030203" pitchFamily="2" charset="-79"/>
              </a:rPr>
              <a:t>Un chevr</a:t>
            </a:r>
            <a:r>
              <a:rPr lang="fr-FR" sz="32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euil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A16307F-1A3E-4E22-A2CE-2DD4DDBC6C4C}"/>
              </a:ext>
            </a:extLst>
          </p:cNvPr>
          <p:cNvSpPr txBox="1"/>
          <p:nvPr/>
        </p:nvSpPr>
        <p:spPr>
          <a:xfrm>
            <a:off x="3101081" y="2737774"/>
            <a:ext cx="3222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haroni" panose="02010803020104030203" pitchFamily="2" charset="-79"/>
                <a:cs typeface="Aharoni" panose="02010803020104030203" pitchFamily="2" charset="-79"/>
              </a:rPr>
              <a:t>Une f</a:t>
            </a:r>
            <a:r>
              <a:rPr lang="fr-FR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euille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F526CC6-D8F2-4528-A397-07A5DBDAE6E8}"/>
              </a:ext>
            </a:extLst>
          </p:cNvPr>
          <p:cNvSpPr txBox="1"/>
          <p:nvPr/>
        </p:nvSpPr>
        <p:spPr>
          <a:xfrm>
            <a:off x="8310571" y="5070405"/>
            <a:ext cx="3016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haroni" panose="02010803020104030203" pitchFamily="2" charset="-79"/>
                <a:cs typeface="Aharoni" panose="02010803020104030203" pitchFamily="2" charset="-79"/>
              </a:rPr>
              <a:t>un écur</a:t>
            </a:r>
            <a:r>
              <a:rPr lang="fr-FR" sz="32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euil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F6D56C5-5F0A-41BA-B016-86AD61777592}"/>
              </a:ext>
            </a:extLst>
          </p:cNvPr>
          <p:cNvSpPr txBox="1"/>
          <p:nvPr/>
        </p:nvSpPr>
        <p:spPr>
          <a:xfrm>
            <a:off x="2959020" y="5070405"/>
            <a:ext cx="3016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haroni" panose="02010803020104030203" pitchFamily="2" charset="-79"/>
                <a:cs typeface="Aharoni" panose="02010803020104030203" pitchFamily="2" charset="-79"/>
              </a:rPr>
              <a:t>un faut</a:t>
            </a:r>
            <a:r>
              <a:rPr lang="fr-FR" sz="32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euil</a:t>
            </a:r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C30CA925-F250-4D2B-AEBD-1660D254B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" y="1490980"/>
            <a:ext cx="2294555" cy="2247900"/>
          </a:xfrm>
          <a:prstGeom prst="rect">
            <a:avLst/>
          </a:prstGeom>
        </p:spPr>
      </p:pic>
      <p:pic>
        <p:nvPicPr>
          <p:cNvPr id="10" name="Image 9" descr="Une image contenant basket-ball&#10;&#10;Description générée automatiquement">
            <a:extLst>
              <a:ext uri="{FF2B5EF4-FFF2-40B4-BE49-F238E27FC236}">
                <a16:creationId xmlns:a16="http://schemas.microsoft.com/office/drawing/2014/main" id="{3A5564A2-D804-4C92-9D81-751C190E4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39" y="4005476"/>
            <a:ext cx="2279906" cy="2336903"/>
          </a:xfrm>
          <a:prstGeom prst="rect">
            <a:avLst/>
          </a:prstGeom>
        </p:spPr>
      </p:pic>
      <p:pic>
        <p:nvPicPr>
          <p:cNvPr id="12" name="Image 11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39F6B86C-8C4E-4402-A884-C1F45FED6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690" y="4105104"/>
            <a:ext cx="2700310" cy="2066186"/>
          </a:xfrm>
          <a:prstGeom prst="rect">
            <a:avLst/>
          </a:prstGeom>
        </p:spPr>
      </p:pic>
      <p:pic>
        <p:nvPicPr>
          <p:cNvPr id="14" name="Image 13" descr="Une image contenant animal, mammifère&#10;&#10;Description générée automatiquement">
            <a:extLst>
              <a:ext uri="{FF2B5EF4-FFF2-40B4-BE49-F238E27FC236}">
                <a16:creationId xmlns:a16="http://schemas.microsoft.com/office/drawing/2014/main" id="{4C05173C-DA1A-4BCE-A36F-3F78A53A98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18" y="848360"/>
            <a:ext cx="2313346" cy="299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77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36B67A-7660-482D-BA2D-D730B4204170}"/>
              </a:ext>
            </a:extLst>
          </p:cNvPr>
          <p:cNvSpPr/>
          <p:nvPr/>
        </p:nvSpPr>
        <p:spPr>
          <a:xfrm>
            <a:off x="547951" y="672584"/>
            <a:ext cx="90196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12140" lvl="0" algn="just">
              <a:spcBef>
                <a:spcPts val="400"/>
              </a:spcBef>
              <a:spcAft>
                <a:spcPts val="400"/>
              </a:spcAft>
              <a:buSzPts val="1400"/>
            </a:pPr>
            <a:r>
              <a:rPr lang="fr-FR" sz="4800" dirty="0">
                <a:ea typeface="Cambria" panose="02040503050406030204" pitchFamily="18" charset="0"/>
                <a:cs typeface="Times New Roman" panose="02020603050405020304" pitchFamily="18" charset="0"/>
              </a:rPr>
              <a:t>Le rév</a:t>
            </a:r>
            <a:r>
              <a:rPr lang="fr-FR" sz="4800" b="1" u="sng" dirty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ei</a:t>
            </a:r>
            <a:r>
              <a:rPr lang="fr-FR" sz="4800" b="1" dirty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fr-FR" sz="4800" dirty="0">
                <a:ea typeface="Cambria" panose="02040503050406030204" pitchFamily="18" charset="0"/>
                <a:cs typeface="Times New Roman" panose="02020603050405020304" pitchFamily="18" charset="0"/>
              </a:rPr>
              <a:t> sonne, vite je m’hab</a:t>
            </a:r>
            <a:r>
              <a:rPr lang="fr-FR" sz="4800" b="1" u="sng" dirty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fr-FR" sz="4800" b="1" dirty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lle</a:t>
            </a:r>
            <a:r>
              <a:rPr lang="fr-FR" sz="4800" dirty="0"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fr-FR" sz="4800" dirty="0">
              <a:effectLst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1170FC-D412-4222-A1A6-58D6E685FD99}"/>
              </a:ext>
            </a:extLst>
          </p:cNvPr>
          <p:cNvSpPr/>
          <p:nvPr/>
        </p:nvSpPr>
        <p:spPr>
          <a:xfrm>
            <a:off x="349349" y="4513163"/>
            <a:ext cx="10131300" cy="16722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  <a:buSzPts val="1400"/>
            </a:pPr>
            <a:r>
              <a:rPr lang="fr-FR" sz="4800" dirty="0">
                <a:latin typeface="Arial Narrow" panose="020B0606020202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Le sol</a:t>
            </a:r>
            <a:r>
              <a:rPr lang="fr-FR" sz="4800" b="1" u="sng" dirty="0">
                <a:solidFill>
                  <a:srgbClr val="FF0000"/>
                </a:solidFill>
                <a:latin typeface="Arial Narrow" panose="020B0606020202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ei</a:t>
            </a:r>
            <a:r>
              <a:rPr lang="fr-FR" sz="4800" b="1" dirty="0">
                <a:solidFill>
                  <a:srgbClr val="FF0000"/>
                </a:solidFill>
                <a:latin typeface="Arial Narrow" panose="020B0606020202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</a:t>
            </a:r>
            <a:r>
              <a:rPr lang="fr-FR" sz="4800" dirty="0">
                <a:latin typeface="Arial Narrow" panose="020B0606020202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br</a:t>
            </a:r>
            <a:r>
              <a:rPr lang="fr-FR" sz="4800" b="1" u="sng" dirty="0">
                <a:solidFill>
                  <a:srgbClr val="FF0000"/>
                </a:solidFill>
                <a:latin typeface="Arial Narrow" panose="020B0606020202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</a:t>
            </a:r>
            <a:r>
              <a:rPr lang="fr-FR" sz="4800" b="1" dirty="0">
                <a:solidFill>
                  <a:srgbClr val="FF0000"/>
                </a:solidFill>
                <a:latin typeface="Arial Narrow" panose="020B0606020202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lle</a:t>
            </a:r>
            <a:r>
              <a:rPr lang="fr-FR" sz="4800" dirty="0">
                <a:latin typeface="Arial Narrow" panose="020B0606020202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</a:p>
          <a:p>
            <a:pPr lvl="0" algn="just">
              <a:spcBef>
                <a:spcPts val="400"/>
              </a:spcBef>
              <a:spcAft>
                <a:spcPts val="400"/>
              </a:spcAft>
              <a:buSzPts val="1400"/>
            </a:pPr>
            <a:r>
              <a:rPr lang="fr-FR" sz="4800" dirty="0">
                <a:latin typeface="Arial Narrow" panose="020B0606020202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La petite gren</a:t>
            </a:r>
            <a:r>
              <a:rPr lang="fr-FR" sz="4800" b="1" u="sng" dirty="0">
                <a:solidFill>
                  <a:srgbClr val="FF0000"/>
                </a:solidFill>
                <a:latin typeface="Arial Narrow" panose="020B0606020202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ou</a:t>
            </a:r>
            <a:r>
              <a:rPr lang="fr-FR" sz="4800" b="1" dirty="0">
                <a:solidFill>
                  <a:srgbClr val="FF0000"/>
                </a:solidFill>
                <a:latin typeface="Arial Narrow" panose="020B0606020202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ille</a:t>
            </a:r>
            <a:r>
              <a:rPr lang="fr-FR" sz="4800" dirty="0">
                <a:latin typeface="Arial Narrow" panose="020B0606020202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saut</a:t>
            </a:r>
            <a:r>
              <a:rPr lang="fr-FR" sz="4800" b="1" u="sng" dirty="0">
                <a:solidFill>
                  <a:srgbClr val="FF0000"/>
                </a:solidFill>
                <a:latin typeface="Arial Narrow" panose="020B0606020202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</a:t>
            </a:r>
            <a:r>
              <a:rPr lang="fr-FR" sz="4800" b="1" dirty="0">
                <a:solidFill>
                  <a:srgbClr val="FF0000"/>
                </a:solidFill>
                <a:latin typeface="Arial Narrow" panose="020B0606020202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lle</a:t>
            </a:r>
            <a:r>
              <a:rPr lang="fr-FR" sz="4800" dirty="0">
                <a:latin typeface="Arial Narrow" panose="020B0606020202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sur les c</a:t>
            </a:r>
            <a:r>
              <a:rPr lang="fr-FR" sz="4800" b="1" u="sng" dirty="0">
                <a:solidFill>
                  <a:srgbClr val="FF0000"/>
                </a:solidFill>
                <a:latin typeface="Arial Narrow" panose="020B0606020202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</a:t>
            </a:r>
            <a:r>
              <a:rPr lang="fr-FR" sz="4800" b="1" dirty="0">
                <a:solidFill>
                  <a:srgbClr val="FF0000"/>
                </a:solidFill>
                <a:latin typeface="Arial Narrow" panose="020B0606020202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illou</a:t>
            </a:r>
            <a:r>
              <a:rPr lang="fr-FR" sz="4800" dirty="0">
                <a:latin typeface="Arial Narrow" panose="020B0606020202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x.</a:t>
            </a:r>
            <a:endParaRPr lang="fr-FR" sz="4800" dirty="0"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4" name="Image 13" descr="Une image contenant objet&#10;&#10;Description générée automatiquement">
            <a:extLst>
              <a:ext uri="{FF2B5EF4-FFF2-40B4-BE49-F238E27FC236}">
                <a16:creationId xmlns:a16="http://schemas.microsoft.com/office/drawing/2014/main" id="{55B92377-9C22-403C-BE38-9F7426EB3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250" y="1308820"/>
            <a:ext cx="2326799" cy="276113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55AD760-19C6-43F6-B1E7-303B87FE0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124" y="2041313"/>
            <a:ext cx="2522537" cy="301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3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82ABAB-CDF9-4375-A413-2C459D1CAE33}"/>
              </a:ext>
            </a:extLst>
          </p:cNvPr>
          <p:cNvSpPr/>
          <p:nvPr/>
        </p:nvSpPr>
        <p:spPr>
          <a:xfrm>
            <a:off x="381741" y="602333"/>
            <a:ext cx="11168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400"/>
              </a:spcBef>
              <a:spcAft>
                <a:spcPts val="0"/>
              </a:spcAft>
              <a:buSzPts val="1400"/>
            </a:pPr>
            <a:r>
              <a:rPr lang="fr-FR" sz="4800" dirty="0">
                <a:latin typeface="Times New Roman" panose="020206030504050203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La chen</a:t>
            </a:r>
            <a:r>
              <a:rPr lang="fr-FR" sz="4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</a:t>
            </a:r>
            <a:r>
              <a:rPr lang="fr-FR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lle</a:t>
            </a:r>
            <a:r>
              <a:rPr lang="fr-FR" sz="4800" dirty="0">
                <a:latin typeface="Times New Roman" panose="020206030504050203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se rév</a:t>
            </a:r>
            <a:r>
              <a:rPr lang="fr-FR" sz="4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ei</a:t>
            </a:r>
            <a:r>
              <a:rPr lang="fr-FR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lle</a:t>
            </a:r>
            <a:r>
              <a:rPr lang="fr-FR" sz="4800" dirty="0">
                <a:latin typeface="Times New Roman" panose="020206030504050203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sort de son cocon et se transforme en un beau pap</a:t>
            </a:r>
            <a:r>
              <a:rPr lang="fr-FR" sz="4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</a:t>
            </a:r>
            <a:r>
              <a:rPr lang="fr-FR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ll</a:t>
            </a:r>
            <a:r>
              <a:rPr lang="fr-FR" sz="4800" dirty="0">
                <a:latin typeface="Times New Roman" panose="020206030504050203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on violet.</a:t>
            </a:r>
            <a:endParaRPr lang="fr-FR" sz="4800" dirty="0"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7B3F435-9CC8-4875-9503-065EEC18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66" t="5907" r="10000" b="25147"/>
          <a:stretch/>
        </p:blipFill>
        <p:spPr>
          <a:xfrm>
            <a:off x="2397759" y="2489200"/>
            <a:ext cx="6529453" cy="39725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2532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FDC15F-AEAA-4A2E-B25A-280489AA6F88}"/>
              </a:ext>
            </a:extLst>
          </p:cNvPr>
          <p:cNvSpPr/>
          <p:nvPr/>
        </p:nvSpPr>
        <p:spPr>
          <a:xfrm>
            <a:off x="403096" y="287274"/>
            <a:ext cx="10848512" cy="3958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0"/>
              </a:spcAft>
              <a:buSzPts val="1400"/>
            </a:pPr>
            <a:r>
              <a:rPr lang="fr-FR" sz="4400" dirty="0">
                <a:latin typeface="Comic Sans MS" panose="030F0702030302020204" pitchFamily="66" charset="0"/>
                <a:ea typeface="Cambria" panose="02040503050406030204" pitchFamily="18" charset="0"/>
                <a:cs typeface="Calibri" panose="020F0502020204030204" pitchFamily="34" charset="0"/>
              </a:rPr>
              <a:t>La petite f</a:t>
            </a:r>
            <a:r>
              <a:rPr lang="fr-FR" sz="4400" b="1" u="sng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  <a:cs typeface="Calibri" panose="020F0502020204030204" pitchFamily="34" charset="0"/>
              </a:rPr>
              <a:t>i</a:t>
            </a:r>
            <a:r>
              <a:rPr lang="fr-FR" sz="44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  <a:cs typeface="Calibri" panose="020F0502020204030204" pitchFamily="34" charset="0"/>
              </a:rPr>
              <a:t>lle</a:t>
            </a:r>
            <a:r>
              <a:rPr lang="fr-FR" sz="4400" dirty="0">
                <a:latin typeface="Comic Sans MS" panose="030F0702030302020204" pitchFamily="66" charset="0"/>
                <a:ea typeface="Cambria" panose="02040503050406030204" pitchFamily="18" charset="0"/>
                <a:cs typeface="Calibri" panose="020F0502020204030204" pitchFamily="34" charset="0"/>
              </a:rPr>
              <a:t> fait une ratat</a:t>
            </a:r>
            <a:r>
              <a:rPr lang="fr-FR" sz="4400" b="1" u="sng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  <a:cs typeface="Calibri" panose="020F0502020204030204" pitchFamily="34" charset="0"/>
              </a:rPr>
              <a:t>ou</a:t>
            </a:r>
            <a:r>
              <a:rPr lang="fr-FR" sz="44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  <a:cs typeface="Calibri" panose="020F0502020204030204" pitchFamily="34" charset="0"/>
              </a:rPr>
              <a:t>ille</a:t>
            </a:r>
            <a:r>
              <a:rPr lang="fr-FR" sz="4400" dirty="0">
                <a:latin typeface="Comic Sans MS" panose="030F0702030302020204" pitchFamily="66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</a:p>
          <a:p>
            <a:pPr lvl="0" algn="just">
              <a:lnSpc>
                <a:spcPct val="200000"/>
              </a:lnSpc>
              <a:spcAft>
                <a:spcPts val="0"/>
              </a:spcAft>
              <a:buSzPts val="1400"/>
            </a:pPr>
            <a:r>
              <a:rPr lang="fr-FR" sz="4400" dirty="0">
                <a:latin typeface="Comic Sans MS" panose="030F0702030302020204" pitchFamily="66" charset="0"/>
                <a:ea typeface="Cambria" panose="02040503050406030204" pitchFamily="18" charset="0"/>
                <a:cs typeface="Calibri" panose="020F0502020204030204" pitchFamily="34" charset="0"/>
              </a:rPr>
              <a:t>elle rajoute des n</a:t>
            </a:r>
            <a:r>
              <a:rPr lang="fr-FR" sz="4400" b="1" u="sng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  <a:cs typeface="Calibri" panose="020F0502020204030204" pitchFamily="34" charset="0"/>
              </a:rPr>
              <a:t>ou</a:t>
            </a:r>
            <a:r>
              <a:rPr lang="fr-FR" sz="44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  <a:cs typeface="Calibri" panose="020F0502020204030204" pitchFamily="34" charset="0"/>
              </a:rPr>
              <a:t>ille</a:t>
            </a:r>
            <a:r>
              <a:rPr lang="fr-FR" sz="4400" dirty="0">
                <a:latin typeface="Comic Sans MS" panose="030F0702030302020204" pitchFamily="66" charset="0"/>
                <a:ea typeface="Cambria" panose="02040503050406030204" pitchFamily="18" charset="0"/>
                <a:cs typeface="Calibri" panose="020F0502020204030204" pitchFamily="34" charset="0"/>
              </a:rPr>
              <a:t>s </a:t>
            </a:r>
          </a:p>
          <a:p>
            <a:pPr lvl="0" algn="just">
              <a:lnSpc>
                <a:spcPct val="200000"/>
              </a:lnSpc>
              <a:spcAft>
                <a:spcPts val="0"/>
              </a:spcAft>
              <a:buSzPts val="1400"/>
            </a:pPr>
            <a:r>
              <a:rPr lang="fr-FR" sz="4400" dirty="0">
                <a:latin typeface="Comic Sans MS" panose="030F0702030302020204" pitchFamily="66" charset="0"/>
                <a:ea typeface="Cambria" panose="02040503050406030204" pitchFamily="18" charset="0"/>
                <a:cs typeface="Calibri" panose="020F0502020204030204" pitchFamily="34" charset="0"/>
              </a:rPr>
              <a:t>et de la van</a:t>
            </a:r>
            <a:r>
              <a:rPr lang="fr-FR" sz="4400" b="1" u="sng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  <a:cs typeface="Calibri" panose="020F0502020204030204" pitchFamily="34" charset="0"/>
              </a:rPr>
              <a:t>i</a:t>
            </a:r>
            <a:r>
              <a:rPr lang="fr-FR" sz="44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  <a:cs typeface="Calibri" panose="020F0502020204030204" pitchFamily="34" charset="0"/>
              </a:rPr>
              <a:t>lle</a:t>
            </a:r>
            <a:r>
              <a:rPr lang="fr-FR" sz="4400" dirty="0">
                <a:latin typeface="Comic Sans MS" panose="030F0702030302020204" pitchFamily="66" charset="0"/>
                <a:ea typeface="Cambria" panose="02040503050406030204" pitchFamily="18" charset="0"/>
                <a:cs typeface="Calibri" panose="020F0502020204030204" pitchFamily="34" charset="0"/>
              </a:rPr>
              <a:t>, elle est folle !</a:t>
            </a:r>
            <a:endParaRPr lang="fr-FR" sz="4400" dirty="0">
              <a:effectLst/>
              <a:latin typeface="Comic Sans MS" panose="030F0702030302020204" pitchFamily="66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8" name="Image 7" descr="Une image contenant jouet, intérieur&#10;&#10;Description générée automatiquement">
            <a:extLst>
              <a:ext uri="{FF2B5EF4-FFF2-40B4-BE49-F238E27FC236}">
                <a16:creationId xmlns:a16="http://schemas.microsoft.com/office/drawing/2014/main" id="{46402884-9DBD-46D3-A2B0-199F2A33D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480" y="1291345"/>
            <a:ext cx="3010664" cy="506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03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60F9B4-4CE4-4623-9500-36F177E65BDA}"/>
              </a:ext>
            </a:extLst>
          </p:cNvPr>
          <p:cNvSpPr/>
          <p:nvPr/>
        </p:nvSpPr>
        <p:spPr>
          <a:xfrm>
            <a:off x="417251" y="460289"/>
            <a:ext cx="8452429" cy="3404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400"/>
              </a:spcAft>
              <a:buSzPts val="1400"/>
            </a:pPr>
            <a:r>
              <a:rPr lang="fr-FR" sz="48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La vi</a:t>
            </a:r>
            <a:r>
              <a:rPr lang="fr-FR" sz="4800" b="1" u="sng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ei</a:t>
            </a:r>
            <a:r>
              <a:rPr lang="fr-FR" sz="4800" b="1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lle</a:t>
            </a:r>
            <a:r>
              <a:rPr lang="fr-FR" sz="48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dame a somm</a:t>
            </a:r>
            <a:r>
              <a:rPr lang="fr-FR" sz="4800" b="1" u="sng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ei</a:t>
            </a:r>
            <a:r>
              <a:rPr lang="fr-FR" sz="4800" b="1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fr-FR" sz="48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just">
              <a:lnSpc>
                <a:spcPct val="150000"/>
              </a:lnSpc>
              <a:spcAft>
                <a:spcPts val="400"/>
              </a:spcAft>
              <a:buSzPts val="1400"/>
            </a:pPr>
            <a:r>
              <a:rPr lang="fr-FR" sz="48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elle boit un b</a:t>
            </a:r>
            <a:r>
              <a:rPr lang="fr-FR" sz="4800" b="1" u="sng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ou</a:t>
            </a:r>
            <a:r>
              <a:rPr lang="fr-FR" sz="4800" b="1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ill</a:t>
            </a:r>
            <a:r>
              <a:rPr lang="fr-FR" sz="48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on de légumes </a:t>
            </a:r>
          </a:p>
          <a:p>
            <a:pPr lvl="0" algn="just">
              <a:lnSpc>
                <a:spcPct val="150000"/>
              </a:lnSpc>
              <a:spcAft>
                <a:spcPts val="400"/>
              </a:spcAft>
              <a:buSzPts val="1400"/>
            </a:pPr>
            <a:r>
              <a:rPr lang="fr-FR" sz="48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et s’affale dans son faut</a:t>
            </a:r>
            <a:r>
              <a:rPr lang="fr-FR" sz="4800" b="1" u="sng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eu</a:t>
            </a:r>
            <a:r>
              <a:rPr lang="fr-FR" sz="4800" b="1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il</a:t>
            </a:r>
            <a:r>
              <a:rPr lang="fr-FR" sz="48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fr-FR" sz="4800" dirty="0"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Image 3" descr="Une image contenant intérieur, assis, table&#10;&#10;Description générée automatiquement">
            <a:extLst>
              <a:ext uri="{FF2B5EF4-FFF2-40B4-BE49-F238E27FC236}">
                <a16:creationId xmlns:a16="http://schemas.microsoft.com/office/drawing/2014/main" id="{66736B72-18D5-4A61-B77A-B835B1B20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82" y="2702560"/>
            <a:ext cx="3931667" cy="384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58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CD3ABD-87AF-4C93-B826-8506D8ECA3C8}"/>
              </a:ext>
            </a:extLst>
          </p:cNvPr>
          <p:cNvSpPr/>
          <p:nvPr/>
        </p:nvSpPr>
        <p:spPr>
          <a:xfrm>
            <a:off x="622437" y="1006286"/>
            <a:ext cx="7439857" cy="21163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SzPts val="1400"/>
            </a:pPr>
            <a:r>
              <a:rPr lang="fr-FR" sz="4400" dirty="0">
                <a:latin typeface="Berlin Sans FB" panose="020E0602020502020306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L’ab</a:t>
            </a:r>
            <a:r>
              <a:rPr lang="fr-FR" sz="4400" u="sng" dirty="0">
                <a:solidFill>
                  <a:srgbClr val="FF0000"/>
                </a:solidFill>
                <a:latin typeface="Berlin Sans FB" panose="020E0602020502020306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ei</a:t>
            </a:r>
            <a:r>
              <a:rPr lang="fr-FR" sz="4400" dirty="0">
                <a:solidFill>
                  <a:srgbClr val="FF0000"/>
                </a:solidFill>
                <a:latin typeface="Berlin Sans FB" panose="020E0602020502020306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lle</a:t>
            </a:r>
            <a:r>
              <a:rPr lang="fr-FR" sz="4400" dirty="0">
                <a:latin typeface="Berlin Sans FB" panose="020E0602020502020306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est posée sur la f</a:t>
            </a:r>
            <a:r>
              <a:rPr lang="fr-FR" sz="4400" u="sng" dirty="0">
                <a:solidFill>
                  <a:srgbClr val="FF0000"/>
                </a:solidFill>
                <a:latin typeface="Berlin Sans FB" panose="020E0602020502020306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eu</a:t>
            </a:r>
            <a:r>
              <a:rPr lang="fr-FR" sz="4400" dirty="0">
                <a:solidFill>
                  <a:srgbClr val="FF0000"/>
                </a:solidFill>
                <a:latin typeface="Berlin Sans FB" panose="020E0602020502020306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ille</a:t>
            </a:r>
            <a:r>
              <a:rPr lang="fr-FR" sz="4400" dirty="0">
                <a:latin typeface="Berlin Sans FB" panose="020E0602020502020306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pPr lvl="0"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SzPts val="1400"/>
            </a:pPr>
            <a:r>
              <a:rPr lang="fr-FR" sz="4400" dirty="0">
                <a:latin typeface="Berlin Sans FB" panose="020E0602020502020306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d’une grosse citr</a:t>
            </a:r>
            <a:r>
              <a:rPr lang="fr-FR" sz="4400" u="sng" dirty="0">
                <a:solidFill>
                  <a:srgbClr val="FF0000"/>
                </a:solidFill>
                <a:latin typeface="Berlin Sans FB" panose="020E0602020502020306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ou</a:t>
            </a:r>
            <a:r>
              <a:rPr lang="fr-FR" sz="4400" dirty="0">
                <a:solidFill>
                  <a:srgbClr val="FF0000"/>
                </a:solidFill>
                <a:latin typeface="Berlin Sans FB" panose="020E0602020502020306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ille</a:t>
            </a:r>
            <a:r>
              <a:rPr lang="fr-FR" sz="4400" dirty="0">
                <a:latin typeface="Berlin Sans FB" panose="020E0602020502020306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lang="fr-FR" sz="4400" dirty="0"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F900DE5-53D1-4544-A1E5-BA121CAA9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3735366"/>
            <a:ext cx="3810000" cy="27336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9D27A43-7664-45E6-B2B3-5A0D5CAF9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010" y="3429000"/>
            <a:ext cx="2200910" cy="165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76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3CDDCA-B379-4F8C-987E-D81F0B3E5EB4}"/>
              </a:ext>
            </a:extLst>
          </p:cNvPr>
          <p:cNvSpPr/>
          <p:nvPr/>
        </p:nvSpPr>
        <p:spPr>
          <a:xfrm>
            <a:off x="734746" y="359289"/>
            <a:ext cx="10238187" cy="2117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SzPts val="1400"/>
            </a:pPr>
            <a:r>
              <a:rPr lang="fr-FR" sz="4400" dirty="0">
                <a:latin typeface="Times New Roman" panose="020206030504050203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L’écur</a:t>
            </a:r>
            <a:r>
              <a:rPr lang="fr-FR" sz="4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eu</a:t>
            </a:r>
            <a:r>
              <a:rPr lang="fr-FR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il</a:t>
            </a:r>
            <a:r>
              <a:rPr lang="fr-FR" sz="4400" dirty="0">
                <a:latin typeface="Times New Roman" panose="020206030504050203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joue de la trompette sur la p</a:t>
            </a:r>
            <a:r>
              <a:rPr lang="fr-FR" sz="4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</a:t>
            </a:r>
            <a:r>
              <a:rPr lang="fr-FR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ille</a:t>
            </a:r>
            <a:r>
              <a:rPr lang="fr-FR" sz="4400" dirty="0">
                <a:latin typeface="Times New Roman" panose="020206030504050203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</a:p>
          <a:p>
            <a:pPr lvl="0"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SzPts val="1400"/>
            </a:pPr>
            <a:r>
              <a:rPr lang="fr-FR" sz="4400" dirty="0">
                <a:latin typeface="Times New Roman" panose="020206030504050203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C’est mon m</a:t>
            </a:r>
            <a:r>
              <a:rPr lang="fr-FR" sz="4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ei</a:t>
            </a:r>
            <a:r>
              <a:rPr lang="fr-FR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ll</a:t>
            </a:r>
            <a:r>
              <a:rPr lang="fr-FR" sz="4400" dirty="0">
                <a:latin typeface="Times New Roman" panose="020206030504050203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eur ami.</a:t>
            </a:r>
            <a:endParaRPr lang="fr-FR" sz="4400" dirty="0"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Image 3" descr="Une image contenant mammifère, écureuil, animal, herbe&#10;&#10;Description générée automatiquement">
            <a:extLst>
              <a:ext uri="{FF2B5EF4-FFF2-40B4-BE49-F238E27FC236}">
                <a16:creationId xmlns:a16="http://schemas.microsoft.com/office/drawing/2014/main" id="{FFED0AB9-7827-4D1E-995A-EBFBFA204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2476985"/>
            <a:ext cx="4480560" cy="381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87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541114-34ED-489D-A4D9-D8D2E55B0994}"/>
              </a:ext>
            </a:extLst>
          </p:cNvPr>
          <p:cNvSpPr/>
          <p:nvPr/>
        </p:nvSpPr>
        <p:spPr>
          <a:xfrm>
            <a:off x="374379" y="798356"/>
            <a:ext cx="6744154" cy="1426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  <a:buSzPts val="1400"/>
            </a:pPr>
            <a:r>
              <a:rPr lang="fr-FR" sz="4000" dirty="0">
                <a:latin typeface="Arial" panose="020B06040202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Cette nuit il a plu, </a:t>
            </a:r>
          </a:p>
          <a:p>
            <a:pPr lvl="0" algn="just">
              <a:spcBef>
                <a:spcPts val="400"/>
              </a:spcBef>
              <a:spcAft>
                <a:spcPts val="400"/>
              </a:spcAft>
              <a:buSzPts val="1400"/>
            </a:pPr>
            <a:r>
              <a:rPr lang="fr-FR" sz="4000" dirty="0">
                <a:latin typeface="Arial" panose="020B06040202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le poul</a:t>
            </a:r>
            <a:r>
              <a:rPr lang="fr-FR" sz="4000" b="1" u="sng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ill</a:t>
            </a:r>
            <a:r>
              <a:rPr lang="fr-FR" sz="4000" dirty="0">
                <a:latin typeface="Arial" panose="020B06040202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er est tout m</a:t>
            </a:r>
            <a:r>
              <a:rPr lang="fr-FR" sz="4000" b="1" u="sng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ou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ill</a:t>
            </a:r>
            <a:r>
              <a:rPr lang="fr-FR" sz="4000" dirty="0">
                <a:latin typeface="Arial" panose="020B06040202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é.</a:t>
            </a:r>
            <a:endParaRPr lang="fr-FR" sz="4000" dirty="0"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D778E7-8564-451F-ABD5-CA0EBB4F02CD}"/>
              </a:ext>
            </a:extLst>
          </p:cNvPr>
          <p:cNvSpPr/>
          <p:nvPr/>
        </p:nvSpPr>
        <p:spPr>
          <a:xfrm>
            <a:off x="374379" y="4523084"/>
            <a:ext cx="92713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0"/>
              </a:spcAft>
              <a:buSzPts val="1400"/>
            </a:pPr>
            <a:r>
              <a:rPr lang="fr-FR" sz="54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Je suis la seule f</a:t>
            </a:r>
            <a:r>
              <a:rPr lang="fr-FR" sz="5400" b="1" u="sng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fr-FR" sz="5400" b="1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lle</a:t>
            </a:r>
            <a:r>
              <a:rPr lang="fr-FR" sz="54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de la fam</a:t>
            </a:r>
            <a:r>
              <a:rPr lang="fr-FR" sz="5400" b="1" u="sng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fr-FR" sz="5400" b="1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lle</a:t>
            </a:r>
            <a:r>
              <a:rPr lang="fr-FR" sz="54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fr-FR" sz="5400" dirty="0"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89566BF-0C62-4BF9-9D08-A0161EC4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663" y="428973"/>
            <a:ext cx="3938949" cy="381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92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1FB3B2-96DE-4969-8303-531A490507D0}"/>
              </a:ext>
            </a:extLst>
          </p:cNvPr>
          <p:cNvSpPr/>
          <p:nvPr/>
        </p:nvSpPr>
        <p:spPr>
          <a:xfrm>
            <a:off x="830398" y="430113"/>
            <a:ext cx="10868553" cy="1856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  <a:buSzPts val="1400"/>
            </a:pPr>
            <a:r>
              <a:rPr lang="fr-FR" sz="5400" dirty="0">
                <a:latin typeface="Bodoni MT" panose="020706030806060202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Les corn</a:t>
            </a:r>
            <a:r>
              <a:rPr lang="fr-FR" sz="5400" b="1" u="sng" dirty="0">
                <a:solidFill>
                  <a:srgbClr val="FF0000"/>
                </a:solidFill>
                <a:latin typeface="Bodoni MT" panose="020706030806060202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ei</a:t>
            </a:r>
            <a:r>
              <a:rPr lang="fr-FR" sz="5400" b="1" dirty="0">
                <a:solidFill>
                  <a:srgbClr val="FF0000"/>
                </a:solidFill>
                <a:latin typeface="Bodoni MT" panose="020706030806060202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ll</a:t>
            </a:r>
            <a:r>
              <a:rPr lang="fr-FR" sz="5400" dirty="0">
                <a:solidFill>
                  <a:srgbClr val="FF0000"/>
                </a:solidFill>
                <a:latin typeface="Bodoni MT" panose="020706030806060202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</a:t>
            </a:r>
            <a:r>
              <a:rPr lang="fr-FR" sz="5400" dirty="0">
                <a:latin typeface="Bodoni MT" panose="020706030806060202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 n’arrêtent pas de crier, </a:t>
            </a:r>
          </a:p>
          <a:p>
            <a:pPr lvl="0" algn="just">
              <a:spcBef>
                <a:spcPts val="400"/>
              </a:spcBef>
              <a:spcAft>
                <a:spcPts val="400"/>
              </a:spcAft>
              <a:buSzPts val="1400"/>
            </a:pPr>
            <a:r>
              <a:rPr lang="fr-FR" sz="5400" dirty="0">
                <a:latin typeface="Bodoni MT" panose="020706030806060202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j’ai mal aux or</a:t>
            </a:r>
            <a:r>
              <a:rPr lang="fr-FR" sz="5400" b="1" u="sng" dirty="0">
                <a:solidFill>
                  <a:srgbClr val="FF0000"/>
                </a:solidFill>
                <a:latin typeface="Bodoni MT" panose="020706030806060202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ei</a:t>
            </a:r>
            <a:r>
              <a:rPr lang="fr-FR" sz="5400" b="1" dirty="0">
                <a:solidFill>
                  <a:srgbClr val="FF0000"/>
                </a:solidFill>
                <a:latin typeface="Bodoni MT" panose="020706030806060202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ll</a:t>
            </a:r>
            <a:r>
              <a:rPr lang="fr-FR" sz="5400" dirty="0">
                <a:solidFill>
                  <a:srgbClr val="FF0000"/>
                </a:solidFill>
                <a:latin typeface="Bodoni MT" panose="020706030806060202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</a:t>
            </a:r>
            <a:r>
              <a:rPr lang="fr-FR" sz="5400" dirty="0">
                <a:latin typeface="Bodoni MT" panose="020706030806060202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s.</a:t>
            </a:r>
            <a:endParaRPr lang="fr-FR" sz="5400" dirty="0"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Image 5" descr="Une image contenant animal, invertébré&#10;&#10;Description générée automatiquement">
            <a:extLst>
              <a:ext uri="{FF2B5EF4-FFF2-40B4-BE49-F238E27FC236}">
                <a16:creationId xmlns:a16="http://schemas.microsoft.com/office/drawing/2014/main" id="{05BDBA99-8831-4D59-B8CF-CADD2D7A1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40" y="755316"/>
            <a:ext cx="7111999" cy="534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0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177</Words>
  <Application>Microsoft Office PowerPoint</Application>
  <PresentationFormat>Grand écran</PresentationFormat>
  <Paragraphs>40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3" baseType="lpstr">
      <vt:lpstr>Aharoni</vt:lpstr>
      <vt:lpstr>Arial</vt:lpstr>
      <vt:lpstr>Arial Narrow</vt:lpstr>
      <vt:lpstr>Berlin Sans FB</vt:lpstr>
      <vt:lpstr>Bodoni MT</vt:lpstr>
      <vt:lpstr>Calibri</vt:lpstr>
      <vt:lpstr>Calibri Light</vt:lpstr>
      <vt:lpstr>Comic Sans MS</vt:lpstr>
      <vt:lpstr>Times New Roman</vt:lpstr>
      <vt:lpstr>Thème Office</vt:lpstr>
      <vt:lpstr>Les sons [ill]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sons [ill]</dc:title>
  <dc:creator>Véronique Lacour</dc:creator>
  <cp:lastModifiedBy>Véronique Lacour</cp:lastModifiedBy>
  <cp:revision>8</cp:revision>
  <dcterms:created xsi:type="dcterms:W3CDTF">2019-05-17T17:03:23Z</dcterms:created>
  <dcterms:modified xsi:type="dcterms:W3CDTF">2019-05-17T18:22:44Z</dcterms:modified>
</cp:coreProperties>
</file>