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0646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relyOnVml="1" encoding="utf-8"/>
  <p:clrMru>
    <a:srgbClr val="FF00FF"/>
    <a:srgbClr val="0688C9"/>
    <a:srgbClr val="FCEE9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00"/>
    <p:restoredTop sz="94600"/>
  </p:normalViewPr>
  <p:slideViewPr>
    <p:cSldViewPr>
      <p:cViewPr varScale="1">
        <p:scale>
          <a:sx n="108" d="100"/>
          <a:sy n="108" d="100"/>
        </p:scale>
        <p:origin x="-70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9" name="Rectangle 13"/>
          <p:cNvSpPr>
            <a:spLocks noChangeArrowheads="1"/>
          </p:cNvSpPr>
          <p:nvPr/>
        </p:nvSpPr>
        <p:spPr bwMode="auto">
          <a:xfrm>
            <a:off x="687388" y="685800"/>
            <a:ext cx="7769225" cy="5486400"/>
          </a:xfrm>
          <a:prstGeom prst="rect">
            <a:avLst/>
          </a:prstGeom>
          <a:solidFill>
            <a:srgbClr val="FCEE9D"/>
          </a:solidFill>
          <a:ln w="508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10" name="Rectangle 14"/>
          <p:cNvSpPr>
            <a:spLocks noChangeArrowheads="1"/>
          </p:cNvSpPr>
          <p:nvPr/>
        </p:nvSpPr>
        <p:spPr bwMode="auto">
          <a:xfrm>
            <a:off x="914400" y="914400"/>
            <a:ext cx="7313613" cy="5027613"/>
          </a:xfrm>
          <a:prstGeom prst="rect">
            <a:avLst/>
          </a:prstGeom>
          <a:solidFill>
            <a:schemeClr val="bg1"/>
          </a:solidFill>
          <a:ln w="635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pic>
        <p:nvPicPr>
          <p:cNvPr id="4108" name="Picture 12" descr="kindergarten_diplom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63" y="42863"/>
            <a:ext cx="9134475" cy="6772275"/>
          </a:xfrm>
          <a:prstGeom prst="rect">
            <a:avLst/>
          </a:prstGeom>
          <a:noFill/>
        </p:spPr>
      </p:pic>
      <p:sp>
        <p:nvSpPr>
          <p:cNvPr id="40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362200" y="1295400"/>
            <a:ext cx="4419600" cy="990600"/>
          </a:xfrm>
        </p:spPr>
        <p:txBody>
          <a:bodyPr/>
          <a:lstStyle>
            <a:lvl1pPr algn="ctr">
              <a:defRPr sz="3000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362200"/>
            <a:ext cx="6400800" cy="838200"/>
          </a:xfrm>
        </p:spPr>
        <p:txBody>
          <a:bodyPr wrap="none"/>
          <a:lstStyle>
            <a:lvl1pPr marL="0" indent="0" algn="ctr">
              <a:buFontTx/>
              <a:buNone/>
              <a:defRPr sz="4600"/>
            </a:lvl1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324600" y="990600"/>
            <a:ext cx="1752600" cy="48768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066800" y="990600"/>
            <a:ext cx="5105400" cy="48768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066800" y="2209800"/>
            <a:ext cx="34290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2209800"/>
            <a:ext cx="34290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687388" y="685800"/>
            <a:ext cx="7769225" cy="5486400"/>
          </a:xfrm>
          <a:prstGeom prst="rect">
            <a:avLst/>
          </a:prstGeom>
          <a:solidFill>
            <a:srgbClr val="FCEE9D"/>
          </a:solidFill>
          <a:ln w="508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914400" y="914400"/>
            <a:ext cx="7313613" cy="5027613"/>
          </a:xfrm>
          <a:prstGeom prst="rect">
            <a:avLst/>
          </a:prstGeom>
          <a:solidFill>
            <a:schemeClr val="bg1"/>
          </a:solidFill>
          <a:ln w="635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pic>
        <p:nvPicPr>
          <p:cNvPr id="1038" name="Picture 14" descr="kindergarten_diploma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763" y="42863"/>
            <a:ext cx="9134475" cy="6772275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990600"/>
            <a:ext cx="7010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2209800"/>
            <a:ext cx="70104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2057400" y="2571744"/>
            <a:ext cx="48768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endParaRPr lang="en-US" sz="3000" dirty="0">
              <a:solidFill>
                <a:srgbClr val="0070C0"/>
              </a:solidFill>
              <a:latin typeface="Garamond" pitchFamily="18" charset="0"/>
            </a:endParaRPr>
          </a:p>
          <a:p>
            <a:pPr algn="ctr"/>
            <a:endParaRPr lang="en-US" sz="1200" dirty="0">
              <a:latin typeface="Garamond" pitchFamily="18" charset="0"/>
            </a:endParaRPr>
          </a:p>
          <a:p>
            <a:pPr algn="ctr"/>
            <a:r>
              <a:rPr lang="en-US" sz="1200" dirty="0" err="1" smtClean="0">
                <a:latin typeface="Garamond" pitchFamily="18" charset="0"/>
              </a:rPr>
              <a:t>Tu</a:t>
            </a:r>
            <a:r>
              <a:rPr lang="en-US" sz="1200" dirty="0" smtClean="0">
                <a:latin typeface="Garamond" pitchFamily="18" charset="0"/>
              </a:rPr>
              <a:t> as </a:t>
            </a:r>
            <a:r>
              <a:rPr lang="en-US" sz="1200" dirty="0" err="1" smtClean="0">
                <a:latin typeface="Garamond" pitchFamily="18" charset="0"/>
              </a:rPr>
              <a:t>bien</a:t>
            </a:r>
            <a:r>
              <a:rPr lang="en-US" sz="1200" dirty="0" smtClean="0">
                <a:latin typeface="Garamond" pitchFamily="18" charset="0"/>
              </a:rPr>
              <a:t> </a:t>
            </a:r>
            <a:r>
              <a:rPr lang="en-US" sz="1200" dirty="0" err="1" smtClean="0">
                <a:latin typeface="Garamond" pitchFamily="18" charset="0"/>
              </a:rPr>
              <a:t>travaillé</a:t>
            </a:r>
            <a:r>
              <a:rPr lang="en-US" sz="1200" dirty="0" smtClean="0">
                <a:latin typeface="Garamond" pitchFamily="18" charset="0"/>
              </a:rPr>
              <a:t> </a:t>
            </a:r>
            <a:r>
              <a:rPr lang="en-US" sz="1200" dirty="0" err="1" smtClean="0">
                <a:latin typeface="Garamond" pitchFamily="18" charset="0"/>
              </a:rPr>
              <a:t>durant</a:t>
            </a:r>
            <a:r>
              <a:rPr lang="en-US" sz="1200" dirty="0" smtClean="0">
                <a:latin typeface="Garamond" pitchFamily="18" charset="0"/>
              </a:rPr>
              <a:t> </a:t>
            </a:r>
            <a:r>
              <a:rPr lang="en-US" sz="1200" dirty="0" err="1" smtClean="0">
                <a:latin typeface="Garamond" pitchFamily="18" charset="0"/>
              </a:rPr>
              <a:t>ce</a:t>
            </a:r>
            <a:r>
              <a:rPr lang="en-US" sz="1200" dirty="0" smtClean="0">
                <a:latin typeface="Garamond" pitchFamily="18" charset="0"/>
              </a:rPr>
              <a:t> </a:t>
            </a:r>
            <a:r>
              <a:rPr lang="en-US" sz="1200" dirty="0" err="1" smtClean="0">
                <a:latin typeface="Garamond" pitchFamily="18" charset="0"/>
              </a:rPr>
              <a:t>trimestre</a:t>
            </a:r>
            <a:r>
              <a:rPr lang="en-US" sz="1200" dirty="0" smtClean="0">
                <a:latin typeface="Garamond" pitchFamily="18" charset="0"/>
              </a:rPr>
              <a:t> et </a:t>
            </a:r>
            <a:r>
              <a:rPr lang="en-US" sz="1200" dirty="0" err="1" smtClean="0">
                <a:latin typeface="Garamond" pitchFamily="18" charset="0"/>
              </a:rPr>
              <a:t>ta</a:t>
            </a:r>
            <a:r>
              <a:rPr lang="en-US" sz="1200" dirty="0" smtClean="0">
                <a:latin typeface="Garamond" pitchFamily="18" charset="0"/>
              </a:rPr>
              <a:t> </a:t>
            </a:r>
            <a:r>
              <a:rPr lang="en-US" sz="1200" dirty="0" err="1" smtClean="0">
                <a:latin typeface="Garamond" pitchFamily="18" charset="0"/>
              </a:rPr>
              <a:t>maitresse</a:t>
            </a:r>
            <a:r>
              <a:rPr lang="en-US" sz="1200" dirty="0" smtClean="0">
                <a:latin typeface="Garamond" pitchFamily="18" charset="0"/>
              </a:rPr>
              <a:t> </a:t>
            </a:r>
            <a:r>
              <a:rPr lang="en-US" sz="1200" dirty="0" err="1" smtClean="0">
                <a:latin typeface="Garamond" pitchFamily="18" charset="0"/>
              </a:rPr>
              <a:t>est</a:t>
            </a:r>
            <a:r>
              <a:rPr lang="en-US" sz="1200" dirty="0" smtClean="0">
                <a:latin typeface="Garamond" pitchFamily="18" charset="0"/>
              </a:rPr>
              <a:t>  </a:t>
            </a:r>
            <a:r>
              <a:rPr lang="en-US" sz="1200" dirty="0" err="1" smtClean="0">
                <a:latin typeface="Garamond" pitchFamily="18" charset="0"/>
              </a:rPr>
              <a:t>heureuse</a:t>
            </a:r>
            <a:r>
              <a:rPr lang="en-US" sz="1200" dirty="0" smtClean="0">
                <a:latin typeface="Garamond" pitchFamily="18" charset="0"/>
              </a:rPr>
              <a:t> de </a:t>
            </a:r>
            <a:r>
              <a:rPr lang="en-US" sz="1200" dirty="0" err="1" smtClean="0">
                <a:latin typeface="Garamond" pitchFamily="18" charset="0"/>
              </a:rPr>
              <a:t>te</a:t>
            </a:r>
            <a:r>
              <a:rPr lang="en-US" sz="1200" dirty="0" smtClean="0">
                <a:latin typeface="Garamond" pitchFamily="18" charset="0"/>
              </a:rPr>
              <a:t> </a:t>
            </a:r>
            <a:r>
              <a:rPr lang="en-US" sz="1200" dirty="0" err="1" smtClean="0">
                <a:latin typeface="Garamond" pitchFamily="18" charset="0"/>
              </a:rPr>
              <a:t>remettre</a:t>
            </a:r>
            <a:r>
              <a:rPr lang="en-US" sz="1200" dirty="0" smtClean="0">
                <a:latin typeface="Garamond" pitchFamily="18" charset="0"/>
              </a:rPr>
              <a:t> </a:t>
            </a:r>
            <a:r>
              <a:rPr lang="en-US" sz="1200" dirty="0" err="1" smtClean="0">
                <a:latin typeface="Garamond" pitchFamily="18" charset="0"/>
              </a:rPr>
              <a:t>ce</a:t>
            </a:r>
            <a:r>
              <a:rPr lang="en-US" sz="1200" dirty="0" smtClean="0">
                <a:latin typeface="Garamond" pitchFamily="18" charset="0"/>
              </a:rPr>
              <a:t> </a:t>
            </a:r>
            <a:r>
              <a:rPr lang="en-US" sz="1200" dirty="0" err="1" smtClean="0">
                <a:latin typeface="Garamond" pitchFamily="18" charset="0"/>
              </a:rPr>
              <a:t>diplôme</a:t>
            </a:r>
            <a:r>
              <a:rPr lang="en-US" sz="1200" dirty="0" smtClean="0">
                <a:latin typeface="Garamond" pitchFamily="18" charset="0"/>
              </a:rPr>
              <a:t>.</a:t>
            </a:r>
            <a:endParaRPr lang="en-US" sz="1200" dirty="0">
              <a:latin typeface="Garamond" pitchFamily="18" charset="0"/>
            </a:endParaRP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1714488"/>
            <a:ext cx="6400800" cy="857256"/>
          </a:xfrm>
        </p:spPr>
        <p:txBody>
          <a:bodyPr/>
          <a:lstStyle/>
          <a:p>
            <a:r>
              <a:rPr lang="en-US" dirty="0">
                <a:solidFill>
                  <a:srgbClr val="FFC000"/>
                </a:solidFill>
              </a:rPr>
              <a:t>FÉLICITATIONS !</a:t>
            </a:r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2285984" y="1000108"/>
            <a:ext cx="4495816" cy="785818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Diplôme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1000100" y="4786323"/>
            <a:ext cx="73057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100" dirty="0" err="1" smtClean="0">
                <a:latin typeface="Garamond" pitchFamily="18" charset="0"/>
              </a:rPr>
              <a:t>Décerné</a:t>
            </a:r>
            <a:r>
              <a:rPr lang="en-US" sz="1100" dirty="0" smtClean="0">
                <a:latin typeface="Garamond" pitchFamily="18" charset="0"/>
              </a:rPr>
              <a:t> par Mme Bachar Fatima –</a:t>
            </a:r>
            <a:r>
              <a:rPr lang="en-US" sz="1100" dirty="0" err="1" smtClean="0">
                <a:latin typeface="Garamond" pitchFamily="18" charset="0"/>
              </a:rPr>
              <a:t>Zohra</a:t>
            </a:r>
            <a:r>
              <a:rPr lang="en-US" sz="1100" dirty="0" smtClean="0">
                <a:latin typeface="Garamond" pitchFamily="18" charset="0"/>
              </a:rPr>
              <a:t> ,P.F de </a:t>
            </a:r>
            <a:r>
              <a:rPr lang="en-US" sz="1100" dirty="0" err="1" smtClean="0">
                <a:latin typeface="Garamond" pitchFamily="18" charset="0"/>
              </a:rPr>
              <a:t>français</a:t>
            </a:r>
            <a:r>
              <a:rPr lang="en-US" sz="1200" dirty="0" smtClean="0">
                <a:latin typeface="Garamond" pitchFamily="18" charset="0"/>
              </a:rPr>
              <a:t>                                     </a:t>
            </a:r>
            <a:r>
              <a:rPr lang="en-US" sz="1200" dirty="0" err="1" smtClean="0">
                <a:latin typeface="Garamond" pitchFamily="18" charset="0"/>
              </a:rPr>
              <a:t>Ecole</a:t>
            </a:r>
            <a:r>
              <a:rPr lang="en-US" sz="1200" dirty="0" smtClean="0">
                <a:latin typeface="Garamond" pitchFamily="18" charset="0"/>
              </a:rPr>
              <a:t> </a:t>
            </a:r>
            <a:r>
              <a:rPr lang="en-US" sz="1200" dirty="0" err="1" smtClean="0">
                <a:latin typeface="Garamond" pitchFamily="18" charset="0"/>
              </a:rPr>
              <a:t>Hammaenia</a:t>
            </a:r>
            <a:r>
              <a:rPr lang="en-US" sz="1200" dirty="0" smtClean="0">
                <a:latin typeface="Garamond" pitchFamily="18" charset="0"/>
              </a:rPr>
              <a:t> 2017/2018                                                                                                                                              		       </a:t>
            </a:r>
          </a:p>
          <a:p>
            <a:r>
              <a:rPr lang="en-US" sz="1200" dirty="0" smtClean="0">
                <a:latin typeface="Garamond" pitchFamily="18" charset="0"/>
              </a:rPr>
              <a:t>            </a:t>
            </a:r>
            <a:r>
              <a:rPr lang="en-US" sz="1200" dirty="0" smtClean="0">
                <a:latin typeface="Garamond" pitchFamily="18" charset="0"/>
              </a:rPr>
              <a:t>                                                                                             </a:t>
            </a:r>
            <a:r>
              <a:rPr lang="en-US" sz="1200" dirty="0" smtClean="0">
                <a:latin typeface="Garamond" pitchFamily="18" charset="0"/>
              </a:rPr>
              <a:t> </a:t>
            </a:r>
          </a:p>
          <a:p>
            <a:endParaRPr lang="en-US" sz="1200" b="1" dirty="0" smtClean="0">
              <a:latin typeface="Garamond" pitchFamily="18" charset="0"/>
            </a:endParaRPr>
          </a:p>
        </p:txBody>
      </p:sp>
      <p:sp>
        <p:nvSpPr>
          <p:cNvPr id="5132" name="Line 12"/>
          <p:cNvSpPr>
            <a:spLocks noChangeShapeType="1"/>
          </p:cNvSpPr>
          <p:nvPr/>
        </p:nvSpPr>
        <p:spPr bwMode="auto">
          <a:xfrm>
            <a:off x="1447800" y="5181600"/>
            <a:ext cx="3657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5133" name="Line 13"/>
          <p:cNvSpPr>
            <a:spLocks noChangeShapeType="1"/>
          </p:cNvSpPr>
          <p:nvPr/>
        </p:nvSpPr>
        <p:spPr bwMode="auto">
          <a:xfrm>
            <a:off x="6019800" y="5181600"/>
            <a:ext cx="1752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8" name="Rectangle 17"/>
          <p:cNvSpPr/>
          <p:nvPr/>
        </p:nvSpPr>
        <p:spPr>
          <a:xfrm>
            <a:off x="3428992" y="2500306"/>
            <a:ext cx="32147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 err="1" smtClean="0">
                <a:solidFill>
                  <a:srgbClr val="FF00FF"/>
                </a:solidFill>
              </a:rPr>
              <a:t>Metahri</a:t>
            </a:r>
            <a:r>
              <a:rPr lang="fr-FR" sz="2400" dirty="0" smtClean="0">
                <a:solidFill>
                  <a:srgbClr val="FF00FF"/>
                </a:solidFill>
              </a:rPr>
              <a:t> </a:t>
            </a:r>
            <a:r>
              <a:rPr lang="fr-FR" sz="2400" dirty="0" err="1" smtClean="0">
                <a:solidFill>
                  <a:srgbClr val="FF00FF"/>
                </a:solidFill>
              </a:rPr>
              <a:t>Imane</a:t>
            </a:r>
            <a:endParaRPr lang="fr-FR" sz="2400" dirty="0">
              <a:solidFill>
                <a:srgbClr val="FF00FF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f10113047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tf10113047</Template>
  <TotalTime>67</TotalTime>
  <Words>35</Words>
  <Application>Microsoft Office PowerPoint</Application>
  <PresentationFormat>Affichage à l'écran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Garamond</vt:lpstr>
      <vt:lpstr>tf10113047</vt:lpstr>
      <vt:lpstr> Diplôme 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Diplôme </dc:title>
  <dc:subject/>
  <dc:creator>fazora</dc:creator>
  <cp:keywords/>
  <dc:description/>
  <cp:lastModifiedBy>fazora</cp:lastModifiedBy>
  <cp:revision>7</cp:revision>
  <dcterms:created xsi:type="dcterms:W3CDTF">2017-12-19T20:58:42Z</dcterms:created>
  <dcterms:modified xsi:type="dcterms:W3CDTF">2017-12-19T22:06:03Z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TC101130471036</vt:lpwstr>
  </property>
</Properties>
</file>