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0646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00FF"/>
    <a:srgbClr val="0688C9"/>
    <a:srgbClr val="FCEE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00"/>
    <p:restoredTop sz="94600"/>
  </p:normalViewPr>
  <p:slideViewPr>
    <p:cSldViewPr>
      <p:cViewPr varScale="1">
        <p:scale>
          <a:sx n="108" d="100"/>
          <a:sy n="108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4108" name="Picture 12" descr="kindergarten_dipl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1295400"/>
            <a:ext cx="4419600" cy="990600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838200"/>
          </a:xfrm>
        </p:spPr>
        <p:txBody>
          <a:bodyPr wrap="none"/>
          <a:lstStyle>
            <a:lvl1pPr marL="0" indent="0" algn="ctr">
              <a:buFontTx/>
              <a:buNone/>
              <a:defRPr sz="4600"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24600" y="990600"/>
            <a:ext cx="1752600" cy="4876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66800" y="990600"/>
            <a:ext cx="5105400" cy="4876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038" name="Picture 14" descr="kindergarten_diplom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90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2098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057400" y="2571744"/>
            <a:ext cx="487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3000" dirty="0">
              <a:solidFill>
                <a:srgbClr val="0070C0"/>
              </a:solidFill>
              <a:latin typeface="Garamond" pitchFamily="18" charset="0"/>
            </a:endParaRPr>
          </a:p>
          <a:p>
            <a:pPr algn="ctr"/>
            <a:endParaRPr lang="en-US" sz="1200" dirty="0">
              <a:latin typeface="Garamond" pitchFamily="18" charset="0"/>
            </a:endParaRPr>
          </a:p>
          <a:p>
            <a:pPr algn="ctr"/>
            <a:r>
              <a:rPr lang="en-US" sz="1200" dirty="0" err="1" smtClean="0">
                <a:latin typeface="Garamond" pitchFamily="18" charset="0"/>
              </a:rPr>
              <a:t>Tu</a:t>
            </a:r>
            <a:r>
              <a:rPr lang="en-US" sz="1200" dirty="0" smtClean="0">
                <a:latin typeface="Garamond" pitchFamily="18" charset="0"/>
              </a:rPr>
              <a:t> as </a:t>
            </a:r>
            <a:r>
              <a:rPr lang="en-US" sz="1200" dirty="0" err="1" smtClean="0">
                <a:latin typeface="Garamond" pitchFamily="18" charset="0"/>
              </a:rPr>
              <a:t>bien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travaillé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durant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ce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trimestre</a:t>
            </a:r>
            <a:r>
              <a:rPr lang="en-US" sz="1200" dirty="0" smtClean="0">
                <a:latin typeface="Garamond" pitchFamily="18" charset="0"/>
              </a:rPr>
              <a:t> et </a:t>
            </a:r>
            <a:r>
              <a:rPr lang="en-US" sz="1200" dirty="0" err="1" smtClean="0">
                <a:latin typeface="Garamond" pitchFamily="18" charset="0"/>
              </a:rPr>
              <a:t>ta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maitresse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est</a:t>
            </a:r>
            <a:r>
              <a:rPr lang="en-US" sz="1200" dirty="0" smtClean="0">
                <a:latin typeface="Garamond" pitchFamily="18" charset="0"/>
              </a:rPr>
              <a:t>  </a:t>
            </a:r>
            <a:r>
              <a:rPr lang="en-US" sz="1200" dirty="0" err="1" smtClean="0">
                <a:latin typeface="Garamond" pitchFamily="18" charset="0"/>
              </a:rPr>
              <a:t>heureuse</a:t>
            </a:r>
            <a:r>
              <a:rPr lang="en-US" sz="1200" dirty="0" smtClean="0">
                <a:latin typeface="Garamond" pitchFamily="18" charset="0"/>
              </a:rPr>
              <a:t> de </a:t>
            </a:r>
            <a:r>
              <a:rPr lang="en-US" sz="1200" dirty="0" err="1" smtClean="0">
                <a:latin typeface="Garamond" pitchFamily="18" charset="0"/>
              </a:rPr>
              <a:t>te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remettre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ce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diplôme</a:t>
            </a:r>
            <a:r>
              <a:rPr lang="en-US" sz="1200" dirty="0" smtClean="0">
                <a:latin typeface="Garamond" pitchFamily="18" charset="0"/>
              </a:rPr>
              <a:t>.</a:t>
            </a:r>
            <a:endParaRPr lang="en-US" sz="1200" dirty="0">
              <a:latin typeface="Garamond" pitchFamily="18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714488"/>
            <a:ext cx="6400800" cy="857256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FÉLICITATIONS !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285984" y="1000108"/>
            <a:ext cx="4495816" cy="78581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Diplôme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000100" y="4786323"/>
            <a:ext cx="7305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err="1" smtClean="0">
                <a:latin typeface="Garamond" pitchFamily="18" charset="0"/>
              </a:rPr>
              <a:t>Décerné</a:t>
            </a:r>
            <a:r>
              <a:rPr lang="en-US" sz="1100" dirty="0" smtClean="0">
                <a:latin typeface="Garamond" pitchFamily="18" charset="0"/>
              </a:rPr>
              <a:t> par Mme Bachar Fatima –</a:t>
            </a:r>
            <a:r>
              <a:rPr lang="en-US" sz="1100" dirty="0" err="1" smtClean="0">
                <a:latin typeface="Garamond" pitchFamily="18" charset="0"/>
              </a:rPr>
              <a:t>Zohra</a:t>
            </a:r>
            <a:r>
              <a:rPr lang="en-US" sz="1100" dirty="0" smtClean="0">
                <a:latin typeface="Garamond" pitchFamily="18" charset="0"/>
              </a:rPr>
              <a:t> ,P.F de </a:t>
            </a:r>
            <a:r>
              <a:rPr lang="en-US" sz="1100" dirty="0" err="1" smtClean="0">
                <a:latin typeface="Garamond" pitchFamily="18" charset="0"/>
              </a:rPr>
              <a:t>français</a:t>
            </a:r>
            <a:r>
              <a:rPr lang="en-US" sz="1200" dirty="0" smtClean="0">
                <a:latin typeface="Garamond" pitchFamily="18" charset="0"/>
              </a:rPr>
              <a:t>                                     </a:t>
            </a:r>
            <a:r>
              <a:rPr lang="en-US" sz="1200" dirty="0" err="1" smtClean="0">
                <a:latin typeface="Garamond" pitchFamily="18" charset="0"/>
              </a:rPr>
              <a:t>Ecole</a:t>
            </a:r>
            <a:r>
              <a:rPr lang="en-US" sz="1200" dirty="0" smtClean="0">
                <a:latin typeface="Garamond" pitchFamily="18" charset="0"/>
              </a:rPr>
              <a:t> </a:t>
            </a:r>
            <a:r>
              <a:rPr lang="en-US" sz="1200" dirty="0" err="1" smtClean="0">
                <a:latin typeface="Garamond" pitchFamily="18" charset="0"/>
              </a:rPr>
              <a:t>Hammaenia</a:t>
            </a:r>
            <a:r>
              <a:rPr lang="en-US" sz="1200" dirty="0" smtClean="0">
                <a:latin typeface="Garamond" pitchFamily="18" charset="0"/>
              </a:rPr>
              <a:t> 2017/2018                                                                                                                                              		       </a:t>
            </a:r>
          </a:p>
          <a:p>
            <a:r>
              <a:rPr lang="en-US" sz="1200" dirty="0" smtClean="0">
                <a:latin typeface="Garamond" pitchFamily="18" charset="0"/>
              </a:rPr>
              <a:t>            </a:t>
            </a:r>
            <a:r>
              <a:rPr lang="en-US" sz="1200" dirty="0" smtClean="0">
                <a:latin typeface="Garamond" pitchFamily="18" charset="0"/>
              </a:rPr>
              <a:t>                                                                                             </a:t>
            </a:r>
            <a:r>
              <a:rPr lang="en-US" sz="1200" dirty="0" smtClean="0">
                <a:latin typeface="Garamond" pitchFamily="18" charset="0"/>
              </a:rPr>
              <a:t> </a:t>
            </a:r>
          </a:p>
          <a:p>
            <a:endParaRPr lang="en-US" sz="1200" b="1" dirty="0" smtClean="0">
              <a:latin typeface="Garamond" pitchFamily="18" charset="0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447800" y="5181600"/>
            <a:ext cx="3657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019800" y="5181600"/>
            <a:ext cx="1752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428992" y="2500306"/>
            <a:ext cx="3214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 smtClean="0">
                <a:solidFill>
                  <a:srgbClr val="FF00FF"/>
                </a:solidFill>
              </a:rPr>
              <a:t>Metahri</a:t>
            </a:r>
            <a:r>
              <a:rPr lang="fr-FR" sz="2400" dirty="0" smtClean="0">
                <a:solidFill>
                  <a:srgbClr val="FF00FF"/>
                </a:solidFill>
              </a:rPr>
              <a:t> </a:t>
            </a:r>
            <a:r>
              <a:rPr lang="fr-FR" sz="2400" dirty="0" err="1" smtClean="0">
                <a:solidFill>
                  <a:srgbClr val="FF00FF"/>
                </a:solidFill>
              </a:rPr>
              <a:t>Imane</a:t>
            </a:r>
            <a:endParaRPr lang="fr-FR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10113047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tf10113047</Template>
  <TotalTime>67</TotalTime>
  <Words>35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Garamond</vt:lpstr>
      <vt:lpstr>tf10113047</vt:lpstr>
      <vt:lpstr> Diplôme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Diplôme </dc:title>
  <dc:subject/>
  <dc:creator>fazora</dc:creator>
  <cp:keywords/>
  <dc:description/>
  <cp:lastModifiedBy>fazora</cp:lastModifiedBy>
  <cp:revision>7</cp:revision>
  <dcterms:created xsi:type="dcterms:W3CDTF">2017-12-19T20:58:42Z</dcterms:created>
  <dcterms:modified xsi:type="dcterms:W3CDTF">2017-12-19T22:06:03Z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TC101130471036</vt:lpwstr>
  </property>
</Properties>
</file>