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8" d="100"/>
          <a:sy n="78" d="100"/>
        </p:scale>
        <p:origin x="14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340F97F-269B-4AE3-B86D-41D389BB12AD}" type="datetimeFigureOut">
              <a:rPr lang="fr-FR" smtClean="0"/>
              <a:t>07/10/2018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4203213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40F97F-269B-4AE3-B86D-41D389BB12AD}" type="datetimeFigureOut">
              <a:rPr lang="fr-FR" smtClean="0"/>
              <a:t>07/10/2018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823708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40F97F-269B-4AE3-B86D-41D389BB12AD}" type="datetimeFigureOut">
              <a:rPr lang="fr-FR" smtClean="0"/>
              <a:t>07/10/2018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9991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40F97F-269B-4AE3-B86D-41D389BB12AD}" type="datetimeFigureOut">
              <a:rPr lang="fr-FR" smtClean="0"/>
              <a:t>07/10/2018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429375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340F97F-269B-4AE3-B86D-41D389BB12AD}" type="datetimeFigureOut">
              <a:rPr lang="fr-FR" smtClean="0"/>
              <a:t>07/10/2018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75290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340F97F-269B-4AE3-B86D-41D389BB12AD}" type="datetimeFigureOut">
              <a:rPr lang="fr-FR" smtClean="0"/>
              <a:t>07/10/2018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218674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Modifier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340F97F-269B-4AE3-B86D-41D389BB12AD}" type="datetimeFigureOut">
              <a:rPr lang="fr-FR" smtClean="0"/>
              <a:t>07/10/2018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17394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340F97F-269B-4AE3-B86D-41D389BB12AD}" type="datetimeFigureOut">
              <a:rPr lang="fr-FR" smtClean="0"/>
              <a:t>07/10/2018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229345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0F97F-269B-4AE3-B86D-41D389BB12AD}" type="datetimeFigureOut">
              <a:rPr lang="fr-FR" smtClean="0"/>
              <a:t>07/10/2018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110327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E340F97F-269B-4AE3-B86D-41D389BB12AD}" type="datetimeFigureOut">
              <a:rPr lang="fr-FR" smtClean="0"/>
              <a:t>07/10/2018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71022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Modifier les styles du texte du masque</a:t>
            </a:r>
          </a:p>
        </p:txBody>
      </p:sp>
      <p:sp>
        <p:nvSpPr>
          <p:cNvPr id="5" name="Date Placeholder 4"/>
          <p:cNvSpPr>
            <a:spLocks noGrp="1"/>
          </p:cNvSpPr>
          <p:nvPr>
            <p:ph type="dt" sz="half" idx="10"/>
          </p:nvPr>
        </p:nvSpPr>
        <p:spPr/>
        <p:txBody>
          <a:bodyPr/>
          <a:lstStyle/>
          <a:p>
            <a:fld id="{E340F97F-269B-4AE3-B86D-41D389BB12AD}" type="datetimeFigureOut">
              <a:rPr lang="fr-FR" smtClean="0"/>
              <a:t>07/10/2018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506B10-7A83-4DFA-9B15-5D664B7A9266}" type="slidenum">
              <a:rPr lang="fr-FR" smtClean="0"/>
              <a:t>‹N°›</a:t>
            </a:fld>
            <a:endParaRPr lang="fr-FR"/>
          </a:p>
        </p:txBody>
      </p:sp>
    </p:spTree>
    <p:extLst>
      <p:ext uri="{BB962C8B-B14F-4D97-AF65-F5344CB8AC3E}">
        <p14:creationId xmlns:p14="http://schemas.microsoft.com/office/powerpoint/2010/main" val="282727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E340F97F-269B-4AE3-B86D-41D389BB12AD}" type="datetimeFigureOut">
              <a:rPr lang="fr-FR" smtClean="0"/>
              <a:t>07/10/2018</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72506B10-7A83-4DFA-9B15-5D664B7A9266}" type="slidenum">
              <a:rPr lang="fr-FR" smtClean="0"/>
              <a:t>‹N°›</a:t>
            </a:fld>
            <a:endParaRPr lang="fr-FR"/>
          </a:p>
        </p:txBody>
      </p:sp>
    </p:spTree>
    <p:extLst>
      <p:ext uri="{BB962C8B-B14F-4D97-AF65-F5344CB8AC3E}">
        <p14:creationId xmlns:p14="http://schemas.microsoft.com/office/powerpoint/2010/main" val="1326708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13705-4DBB-405F-A3C1-469393B60353}"/>
              </a:ext>
            </a:extLst>
          </p:cNvPr>
          <p:cNvSpPr>
            <a:spLocks noGrp="1"/>
          </p:cNvSpPr>
          <p:nvPr>
            <p:ph type="ctrTitle"/>
          </p:nvPr>
        </p:nvSpPr>
        <p:spPr>
          <a:xfrm>
            <a:off x="-1283154" y="3988970"/>
            <a:ext cx="6843696" cy="2093813"/>
          </a:xfrm>
        </p:spPr>
        <p:txBody>
          <a:bodyPr>
            <a:noAutofit/>
          </a:bodyPr>
          <a:lstStyle/>
          <a:p>
            <a:r>
              <a:rPr lang="fr-FR" sz="2400" b="1" dirty="0">
                <a:latin typeface="AR CENA" panose="02000000000000000000" pitchFamily="2" charset="0"/>
                <a:ea typeface="A Gentle Touch" panose="02000603000000000000" pitchFamily="2" charset="0"/>
              </a:rPr>
              <a:t>L'automne</a:t>
            </a:r>
            <a:r>
              <a:rPr lang="fr-FR" sz="2400" dirty="0">
                <a:latin typeface="AR CENA" panose="02000000000000000000" pitchFamily="2" charset="0"/>
                <a:ea typeface="A Gentle Touch" panose="02000603000000000000" pitchFamily="2" charset="0"/>
              </a:rPr>
              <a:t>* (</a:t>
            </a:r>
            <a:r>
              <a:rPr lang="fr-FR" sz="2400" i="1" dirty="0">
                <a:latin typeface="AR CENA" panose="02000000000000000000" pitchFamily="2" charset="0"/>
                <a:ea typeface="A Gentle Touch" panose="02000603000000000000" pitchFamily="2" charset="0"/>
              </a:rPr>
              <a:t>extrait)</a:t>
            </a:r>
            <a:br>
              <a:rPr lang="fr-FR" sz="2400" dirty="0">
                <a:latin typeface="AR CENA" panose="02000000000000000000" pitchFamily="2" charset="0"/>
                <a:ea typeface="A Gentle Touch" panose="02000603000000000000" pitchFamily="2" charset="0"/>
              </a:rPr>
            </a:br>
            <a:br>
              <a:rPr lang="fr-FR" sz="1403" dirty="0"/>
            </a:br>
            <a:r>
              <a:rPr lang="fr-FR" sz="1800" dirty="0">
                <a:latin typeface="bkobiii" panose="02000603000000000000" pitchFamily="2" charset="0"/>
                <a:ea typeface="bkobiii" panose="02000603000000000000" pitchFamily="2" charset="0"/>
              </a:rPr>
              <a:t>Voilà les feuilles sans sève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Qui tombent sur le gazon,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Voilà le vent qui s'élève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Et gémit dans le vallon,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Voilà l'errante hirondelle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Qui rase du bout de l'aile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L'eau dormante des marais,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Voilà l'enfant des chaumières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Qui glane sur les bruyères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Le bois tombé des forêts.</a:t>
            </a:r>
            <a:br>
              <a:rPr lang="fr-FR" sz="1800" dirty="0">
                <a:latin typeface="bkobiii" panose="02000603000000000000" pitchFamily="2" charset="0"/>
                <a:ea typeface="bkobiii" panose="02000603000000000000" pitchFamily="2" charset="0"/>
              </a:rPr>
            </a:b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L'onde n'a plus le murmure,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Dont elle enchantait les bois;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Sous des rameaux sans verdure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Les oiseaux n'ont plus de voix;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Le soir est près de l'aurore,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L'astre à peine vient d'éclore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Qu'il va terminer son tour,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Il jette par intervalle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Une heure de clarté pâle </a:t>
            </a:r>
            <a:br>
              <a:rPr lang="fr-FR" sz="1800" dirty="0">
                <a:latin typeface="bkobiii" panose="02000603000000000000" pitchFamily="2" charset="0"/>
                <a:ea typeface="bkobiii" panose="02000603000000000000" pitchFamily="2" charset="0"/>
              </a:rPr>
            </a:br>
            <a:r>
              <a:rPr lang="fr-FR" sz="1800" dirty="0">
                <a:latin typeface="bkobiii" panose="02000603000000000000" pitchFamily="2" charset="0"/>
                <a:ea typeface="bkobiii" panose="02000603000000000000" pitchFamily="2" charset="0"/>
              </a:rPr>
              <a:t>Qu'on appelle encore un jour.</a:t>
            </a:r>
          </a:p>
        </p:txBody>
      </p:sp>
      <p:sp>
        <p:nvSpPr>
          <p:cNvPr id="3" name="Sous-titre 2">
            <a:extLst>
              <a:ext uri="{FF2B5EF4-FFF2-40B4-BE49-F238E27FC236}">
                <a16:creationId xmlns:a16="http://schemas.microsoft.com/office/drawing/2014/main" id="{C92EAD81-3508-4F61-943C-94168CE652D0}"/>
              </a:ext>
            </a:extLst>
          </p:cNvPr>
          <p:cNvSpPr>
            <a:spLocks noGrp="1"/>
          </p:cNvSpPr>
          <p:nvPr>
            <p:ph type="subTitle" idx="1"/>
          </p:nvPr>
        </p:nvSpPr>
        <p:spPr>
          <a:xfrm>
            <a:off x="643185" y="6424628"/>
            <a:ext cx="4438027" cy="601414"/>
          </a:xfrm>
        </p:spPr>
        <p:txBody>
          <a:bodyPr/>
          <a:lstStyle/>
          <a:p>
            <a:r>
              <a:rPr lang="fr-FR" dirty="0">
                <a:latin typeface="bkobiii" panose="02000603000000000000" pitchFamily="2" charset="0"/>
                <a:ea typeface="bkobiii" panose="02000603000000000000" pitchFamily="2" charset="0"/>
              </a:rPr>
              <a:t>Alphonse de Lamartine</a:t>
            </a:r>
          </a:p>
        </p:txBody>
      </p:sp>
      <p:sp>
        <p:nvSpPr>
          <p:cNvPr id="4" name="Titre 1">
            <a:extLst>
              <a:ext uri="{FF2B5EF4-FFF2-40B4-BE49-F238E27FC236}">
                <a16:creationId xmlns:a16="http://schemas.microsoft.com/office/drawing/2014/main" id="{FE589EDB-9995-4609-9F98-6DC11CCC8FD6}"/>
              </a:ext>
            </a:extLst>
          </p:cNvPr>
          <p:cNvSpPr txBox="1">
            <a:spLocks/>
          </p:cNvSpPr>
          <p:nvPr/>
        </p:nvSpPr>
        <p:spPr>
          <a:xfrm>
            <a:off x="4466857" y="3988970"/>
            <a:ext cx="6843696" cy="2093813"/>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r>
              <a:rPr lang="fr-FR" sz="2400" b="1">
                <a:latin typeface="AR CENA" panose="02000000000000000000" pitchFamily="2" charset="0"/>
                <a:ea typeface="A Gentle Touch" panose="02000603000000000000" pitchFamily="2" charset="0"/>
              </a:rPr>
              <a:t>L'automne</a:t>
            </a:r>
            <a:r>
              <a:rPr lang="fr-FR" sz="2400">
                <a:latin typeface="AR CENA" panose="02000000000000000000" pitchFamily="2" charset="0"/>
                <a:ea typeface="A Gentle Touch" panose="02000603000000000000" pitchFamily="2" charset="0"/>
              </a:rPr>
              <a:t>* (</a:t>
            </a:r>
            <a:r>
              <a:rPr lang="fr-FR" sz="2400" i="1">
                <a:latin typeface="AR CENA" panose="02000000000000000000" pitchFamily="2" charset="0"/>
                <a:ea typeface="A Gentle Touch" panose="02000603000000000000" pitchFamily="2" charset="0"/>
              </a:rPr>
              <a:t>extrait)</a:t>
            </a:r>
            <a:br>
              <a:rPr lang="fr-FR" sz="2400">
                <a:latin typeface="AR CENA" panose="02000000000000000000" pitchFamily="2" charset="0"/>
                <a:ea typeface="A Gentle Touch" panose="02000603000000000000" pitchFamily="2" charset="0"/>
              </a:rPr>
            </a:br>
            <a:br>
              <a:rPr lang="fr-FR" sz="1403"/>
            </a:br>
            <a:r>
              <a:rPr lang="fr-FR" sz="1800">
                <a:latin typeface="bkobiii" panose="02000603000000000000" pitchFamily="2" charset="0"/>
                <a:ea typeface="bkobiii" panose="02000603000000000000" pitchFamily="2" charset="0"/>
              </a:rPr>
              <a:t>Voilà les feuilles sans sève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Qui tombent sur le gazon,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Voilà le vent qui s'élève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Et gémit dans le vallon,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Voilà l'errante hirondelle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Qui rase du bout de l'aile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L'eau dormante des marais,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Voilà l'enfant des chaumières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Qui glane sur les bruyères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Le bois tombé des forêts.</a:t>
            </a:r>
            <a:br>
              <a:rPr lang="fr-FR" sz="1800">
                <a:latin typeface="bkobiii" panose="02000603000000000000" pitchFamily="2" charset="0"/>
                <a:ea typeface="bkobiii" panose="02000603000000000000" pitchFamily="2" charset="0"/>
              </a:rPr>
            </a:b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L'onde n'a plus le murmure,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Dont elle enchantait les bois;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Sous des rameaux sans verdure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Les oiseaux n'ont plus de voix;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Le soir est près de l'aurore,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L'astre à peine vient d'éclore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Qu'il va terminer son tour,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Il jette par intervalle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Une heure de clarté pâle </a:t>
            </a:r>
            <a:br>
              <a:rPr lang="fr-FR" sz="1800">
                <a:latin typeface="bkobiii" panose="02000603000000000000" pitchFamily="2" charset="0"/>
                <a:ea typeface="bkobiii" panose="02000603000000000000" pitchFamily="2" charset="0"/>
              </a:rPr>
            </a:br>
            <a:r>
              <a:rPr lang="fr-FR" sz="1800">
                <a:latin typeface="bkobiii" panose="02000603000000000000" pitchFamily="2" charset="0"/>
                <a:ea typeface="bkobiii" panose="02000603000000000000" pitchFamily="2" charset="0"/>
              </a:rPr>
              <a:t>Qu'on appelle encore un jour.</a:t>
            </a:r>
            <a:endParaRPr lang="fr-FR" sz="1800" dirty="0">
              <a:latin typeface="bkobiii" panose="02000603000000000000" pitchFamily="2" charset="0"/>
              <a:ea typeface="bkobiii" panose="02000603000000000000" pitchFamily="2" charset="0"/>
            </a:endParaRPr>
          </a:p>
        </p:txBody>
      </p:sp>
      <p:sp>
        <p:nvSpPr>
          <p:cNvPr id="5" name="Sous-titre 2">
            <a:extLst>
              <a:ext uri="{FF2B5EF4-FFF2-40B4-BE49-F238E27FC236}">
                <a16:creationId xmlns:a16="http://schemas.microsoft.com/office/drawing/2014/main" id="{6C5EE467-66EB-45D4-A2BB-D0930EEF689D}"/>
              </a:ext>
            </a:extLst>
          </p:cNvPr>
          <p:cNvSpPr txBox="1">
            <a:spLocks/>
          </p:cNvSpPr>
          <p:nvPr/>
        </p:nvSpPr>
        <p:spPr>
          <a:xfrm>
            <a:off x="6393196" y="6424628"/>
            <a:ext cx="4438027" cy="601414"/>
          </a:xfrm>
          <a:prstGeom prst="rect">
            <a:avLst/>
          </a:prstGeom>
        </p:spPr>
        <p:txBody>
          <a:bodyPr vert="horz" lIns="91440" tIns="45720" rIns="91440" bIns="4572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fr-FR">
                <a:latin typeface="bkobiii" panose="02000603000000000000" pitchFamily="2" charset="0"/>
                <a:ea typeface="bkobiii" panose="02000603000000000000" pitchFamily="2" charset="0"/>
              </a:rPr>
              <a:t>Alphonse de Lamartine</a:t>
            </a:r>
            <a:endParaRPr lang="fr-FR" dirty="0">
              <a:latin typeface="bkobiii" panose="02000603000000000000" pitchFamily="2" charset="0"/>
              <a:ea typeface="bkobiii" panose="02000603000000000000" pitchFamily="2" charset="0"/>
            </a:endParaRPr>
          </a:p>
        </p:txBody>
      </p:sp>
    </p:spTree>
    <p:extLst>
      <p:ext uri="{BB962C8B-B14F-4D97-AF65-F5344CB8AC3E}">
        <p14:creationId xmlns:p14="http://schemas.microsoft.com/office/powerpoint/2010/main" val="198585423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10</Words>
  <Application>Microsoft Office PowerPoint</Application>
  <PresentationFormat>Personnalisé</PresentationFormat>
  <Paragraphs>4</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 Gentle Touch</vt:lpstr>
      <vt:lpstr>AR CENA</vt:lpstr>
      <vt:lpstr>Arial</vt:lpstr>
      <vt:lpstr>bkobiii</vt:lpstr>
      <vt:lpstr>Calibri</vt:lpstr>
      <vt:lpstr>Calibri Light</vt:lpstr>
      <vt:lpstr>Thème Office</vt:lpstr>
      <vt:lpstr>L'automne* (extrait)  Voilà les feuilles sans sève  Qui tombent sur le gazon,  Voilà le vent qui s'élève  Et gémit dans le vallon,  Voilà l'errante hirondelle  Qui rase du bout de l'aile  L'eau dormante des marais,  Voilà l'enfant des chaumières  Qui glane sur les bruyères  Le bois tombé des forêts.  L'onde n'a plus le murmure,  Dont elle enchantait les bois;  Sous des rameaux sans verdure  Les oiseaux n'ont plus de voix;  Le soir est près de l'aurore,  L'astre à peine vient d'éclore  Qu'il va terminer son tour,  Il jette par intervalle  Une heure de clarté pâle  Qu'on appelle encore un jour.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L'automne* (extrait)  Voilà les feuilles sans sève  Qui tombent sur le gazon,  Voilà le vent qui s'élève  Et gémit dans le vallon,  Voilà l'errante hirondelle  Qui rase du bout de l'aile  L'eau dormante des marais,  Voilà l'enfant des chaumières  Qui glane sur les bruyères  Le bois tombé des forêts.  L'onde n'a plus le murmure,  Dont elle enchantait les bois;  Sous des rameaux sans verdure  Les oiseaux n'ont plus de voix;  Le soir est près de l'aurore,  L'astre à peine vient d'éclore  Qu'il va terminer son tour,  Il jette par intervalle  Une heure de clarté pâle  Qu'on appelle encore un jour.</dc:title>
  <dc:creator>delphine</dc:creator>
  <cp:lastModifiedBy>delphine</cp:lastModifiedBy>
  <cp:revision>1</cp:revision>
  <dcterms:created xsi:type="dcterms:W3CDTF">2018-10-07T14:01:36Z</dcterms:created>
  <dcterms:modified xsi:type="dcterms:W3CDTF">2018-10-07T14:05:10Z</dcterms:modified>
</cp:coreProperties>
</file>