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custDataLst>
    <p:tags r:id="rId10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57CADE-B755-4121-9CE7-EB99C04C3B4A}" type="datetimeFigureOut">
              <a:rPr lang="fr-FR" smtClean="0"/>
              <a:pPr/>
              <a:t>30/03/2013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AF73FD-01A7-41DE-80DB-CF63C58CFA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7CADE-B755-4121-9CE7-EB99C04C3B4A}" type="datetimeFigureOut">
              <a:rPr lang="fr-FR" smtClean="0"/>
              <a:pPr/>
              <a:t>30/03/2013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F73FD-01A7-41DE-80DB-CF63C58CFA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657CADE-B755-4121-9CE7-EB99C04C3B4A}" type="datetimeFigureOut">
              <a:rPr lang="fr-FR" smtClean="0"/>
              <a:pPr/>
              <a:t>30/03/2013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AF73FD-01A7-41DE-80DB-CF63C58CFA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7CADE-B755-4121-9CE7-EB99C04C3B4A}" type="datetimeFigureOut">
              <a:rPr lang="fr-FR" smtClean="0"/>
              <a:pPr/>
              <a:t>30/03/2013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F73FD-01A7-41DE-80DB-CF63C58CFA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57CADE-B755-4121-9CE7-EB99C04C3B4A}" type="datetimeFigureOut">
              <a:rPr lang="fr-FR" smtClean="0"/>
              <a:pPr/>
              <a:t>30/03/2013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3AF73FD-01A7-41DE-80DB-CF63C58CFA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7CADE-B755-4121-9CE7-EB99C04C3B4A}" type="datetimeFigureOut">
              <a:rPr lang="fr-FR" smtClean="0"/>
              <a:pPr/>
              <a:t>30/03/2013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F73FD-01A7-41DE-80DB-CF63C58CFA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7CADE-B755-4121-9CE7-EB99C04C3B4A}" type="datetimeFigureOut">
              <a:rPr lang="fr-FR" smtClean="0"/>
              <a:pPr/>
              <a:t>30/03/2013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F73FD-01A7-41DE-80DB-CF63C58CFA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7CADE-B755-4121-9CE7-EB99C04C3B4A}" type="datetimeFigureOut">
              <a:rPr lang="fr-FR" smtClean="0"/>
              <a:pPr/>
              <a:t>30/03/2013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F73FD-01A7-41DE-80DB-CF63C58CFA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57CADE-B755-4121-9CE7-EB99C04C3B4A}" type="datetimeFigureOut">
              <a:rPr lang="fr-FR" smtClean="0"/>
              <a:pPr/>
              <a:t>30/03/2013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F73FD-01A7-41DE-80DB-CF63C58CFA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7CADE-B755-4121-9CE7-EB99C04C3B4A}" type="datetimeFigureOut">
              <a:rPr lang="fr-FR" smtClean="0"/>
              <a:pPr/>
              <a:t>30/03/2013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F73FD-01A7-41DE-80DB-CF63C58CFA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7CADE-B755-4121-9CE7-EB99C04C3B4A}" type="datetimeFigureOut">
              <a:rPr lang="fr-FR" smtClean="0"/>
              <a:pPr/>
              <a:t>30/03/2013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F73FD-01A7-41DE-80DB-CF63C58CFAE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657CADE-B755-4121-9CE7-EB99C04C3B4A}" type="datetimeFigureOut">
              <a:rPr lang="fr-FR" smtClean="0"/>
              <a:pPr/>
              <a:t>30/03/2013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AF73FD-01A7-41DE-80DB-CF63C58CFA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Mon Dieu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sauve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7160840" cy="481608"/>
          </a:xfrm>
        </p:spPr>
        <p:txBody>
          <a:bodyPr>
            <a:normAutofit fontScale="85000" lnSpcReduction="20000"/>
          </a:bodyPr>
          <a:lstStyle/>
          <a:p>
            <a:r>
              <a:rPr lang="fr-FR" dirty="0" err="1" smtClean="0"/>
              <a:t>Reuben</a:t>
            </a:r>
            <a:r>
              <a:rPr lang="fr-FR" dirty="0" smtClean="0"/>
              <a:t> Morgan (c) 2001 </a:t>
            </a:r>
            <a:r>
              <a:rPr lang="fr-FR" dirty="0" err="1" smtClean="0"/>
              <a:t>Powerline</a:t>
            </a:r>
            <a:r>
              <a:rPr lang="fr-FR" dirty="0" smtClean="0"/>
              <a:t>/LTC* </a:t>
            </a:r>
            <a:r>
              <a:rPr lang="fr-FR" dirty="0" err="1" smtClean="0"/>
              <a:t>Trans</a:t>
            </a:r>
            <a:r>
              <a:rPr lang="fr-FR" dirty="0" smtClean="0"/>
              <a:t> (c) 2002 HILLSONGS PUBLISHING/Song Solution </a:t>
            </a:r>
            <a:r>
              <a:rPr lang="fr-FR" dirty="0" err="1" smtClean="0"/>
              <a:t>CopyCare</a:t>
            </a:r>
            <a:r>
              <a:rPr lang="fr-FR" dirty="0" smtClean="0"/>
              <a:t>/LTC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Tous ont besoin d’être aimés d’un amour sans limite,</a:t>
            </a:r>
          </a:p>
          <a:p>
            <a:pPr>
              <a:buNone/>
            </a:pPr>
            <a:r>
              <a:rPr lang="fr-FR" dirty="0" smtClean="0"/>
              <a:t>	Que </a:t>
            </a:r>
            <a:r>
              <a:rPr lang="fr-FR" dirty="0" smtClean="0"/>
              <a:t>ta grâce coule en moi.</a:t>
            </a:r>
          </a:p>
          <a:p>
            <a:r>
              <a:rPr lang="fr-FR" dirty="0" smtClean="0"/>
              <a:t>Tous ont besoin de pardon, de la bonté d’un sauveur,</a:t>
            </a:r>
          </a:p>
          <a:p>
            <a:pPr>
              <a:buNone/>
            </a:pPr>
            <a:r>
              <a:rPr lang="fr-FR" dirty="0" smtClean="0"/>
              <a:t>	L’espoir </a:t>
            </a:r>
            <a:r>
              <a:rPr lang="fr-FR" dirty="0" smtClean="0"/>
              <a:t>des nations.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Sauveur, il déplace les montagnes,</a:t>
            </a:r>
          </a:p>
          <a:p>
            <a:pPr>
              <a:buNone/>
            </a:pPr>
            <a:r>
              <a:rPr lang="fr-FR" dirty="0" smtClean="0"/>
              <a:t>	Mon </a:t>
            </a:r>
            <a:r>
              <a:rPr lang="fr-FR" dirty="0" smtClean="0"/>
              <a:t>Dieu sauve avec puissance,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il </a:t>
            </a:r>
            <a:r>
              <a:rPr lang="fr-FR" dirty="0" smtClean="0"/>
              <a:t>sauve avec puissance.</a:t>
            </a:r>
          </a:p>
          <a:p>
            <a:r>
              <a:rPr lang="fr-FR" dirty="0" smtClean="0"/>
              <a:t>Pour toujours créateur du salut,</a:t>
            </a:r>
          </a:p>
          <a:p>
            <a:pPr>
              <a:buNone/>
            </a:pPr>
            <a:r>
              <a:rPr lang="fr-FR" dirty="0" smtClean="0"/>
              <a:t>	Jésus </a:t>
            </a:r>
            <a:r>
              <a:rPr lang="fr-FR" dirty="0" smtClean="0"/>
              <a:t>a vaincu la mort,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il </a:t>
            </a:r>
            <a:r>
              <a:rPr lang="fr-FR" dirty="0" smtClean="0"/>
              <a:t>a vaincu la mort.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Prends-moi tel que je suis,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mes </a:t>
            </a:r>
            <a:r>
              <a:rPr lang="fr-FR" dirty="0" smtClean="0"/>
              <a:t>peurs et mes échecs,</a:t>
            </a:r>
          </a:p>
          <a:p>
            <a:pPr>
              <a:buNone/>
            </a:pPr>
            <a:r>
              <a:rPr lang="fr-FR" dirty="0" smtClean="0"/>
              <a:t>	Viens </a:t>
            </a:r>
            <a:r>
              <a:rPr lang="fr-FR" dirty="0" smtClean="0"/>
              <a:t>remplir ma vie.</a:t>
            </a:r>
          </a:p>
          <a:p>
            <a:r>
              <a:rPr lang="fr-FR" dirty="0" smtClean="0"/>
              <a:t>Je donne ma vie pour te suivre,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prends </a:t>
            </a:r>
            <a:r>
              <a:rPr lang="fr-FR" dirty="0" smtClean="0"/>
              <a:t>tout ce que je crois,</a:t>
            </a:r>
          </a:p>
          <a:p>
            <a:pPr>
              <a:buNone/>
            </a:pPr>
            <a:r>
              <a:rPr lang="fr-FR" dirty="0" smtClean="0"/>
              <a:t>	Et </a:t>
            </a:r>
            <a:r>
              <a:rPr lang="fr-FR" dirty="0" smtClean="0"/>
              <a:t>je me soumets.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Sauveur, il déplace les montagnes,</a:t>
            </a:r>
          </a:p>
          <a:p>
            <a:pPr>
              <a:buNone/>
            </a:pPr>
            <a:r>
              <a:rPr lang="fr-FR" dirty="0" smtClean="0"/>
              <a:t>	Mon </a:t>
            </a:r>
            <a:r>
              <a:rPr lang="fr-FR" dirty="0" smtClean="0"/>
              <a:t>Dieu sauve avec puissance,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il </a:t>
            </a:r>
            <a:r>
              <a:rPr lang="fr-FR" dirty="0" smtClean="0"/>
              <a:t>sauve avec puissance.</a:t>
            </a:r>
          </a:p>
          <a:p>
            <a:r>
              <a:rPr lang="fr-FR" dirty="0" smtClean="0"/>
              <a:t>Pour toujours créateur du salut,</a:t>
            </a:r>
          </a:p>
          <a:p>
            <a:pPr>
              <a:buNone/>
            </a:pPr>
            <a:r>
              <a:rPr lang="fr-FR" dirty="0" smtClean="0"/>
              <a:t>	Jésus </a:t>
            </a:r>
            <a:r>
              <a:rPr lang="fr-FR" dirty="0" smtClean="0"/>
              <a:t>a vaincu la mort,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il </a:t>
            </a:r>
            <a:r>
              <a:rPr lang="fr-FR" dirty="0" smtClean="0"/>
              <a:t>a vaincu la mort.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Resplendis pour que le monde voie.</a:t>
            </a:r>
          </a:p>
          <a:p>
            <a:pPr>
              <a:buNone/>
            </a:pPr>
            <a:r>
              <a:rPr lang="fr-FR" dirty="0" smtClean="0"/>
              <a:t>	Nous </a:t>
            </a:r>
            <a:r>
              <a:rPr lang="fr-FR" dirty="0" smtClean="0"/>
              <a:t>chantons pour la gloire du roi ressuscité, Jésus.</a:t>
            </a:r>
          </a:p>
          <a:p>
            <a:endParaRPr lang="fr-FR" dirty="0" smtClean="0"/>
          </a:p>
          <a:p>
            <a:r>
              <a:rPr lang="fr-FR" b="1" dirty="0" smtClean="0"/>
              <a:t>(3 fois)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Sauveur, il déplace les montagnes,</a:t>
            </a:r>
          </a:p>
          <a:p>
            <a:pPr>
              <a:buNone/>
            </a:pPr>
            <a:r>
              <a:rPr lang="fr-FR" dirty="0" smtClean="0"/>
              <a:t>	Mon </a:t>
            </a:r>
            <a:r>
              <a:rPr lang="fr-FR" dirty="0" smtClean="0"/>
              <a:t>Dieu sauve avec puissance,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il </a:t>
            </a:r>
            <a:r>
              <a:rPr lang="fr-FR" dirty="0" smtClean="0"/>
              <a:t>sauve avec puissance.</a:t>
            </a:r>
          </a:p>
          <a:p>
            <a:r>
              <a:rPr lang="fr-FR" dirty="0" smtClean="0"/>
              <a:t>Pour toujours créateur du salut,</a:t>
            </a:r>
          </a:p>
          <a:p>
            <a:pPr>
              <a:buNone/>
            </a:pPr>
            <a:r>
              <a:rPr lang="fr-FR" dirty="0" smtClean="0"/>
              <a:t>	Jésus </a:t>
            </a:r>
            <a:r>
              <a:rPr lang="fr-FR" dirty="0" smtClean="0"/>
              <a:t>a vaincu la mort,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il </a:t>
            </a:r>
            <a:r>
              <a:rPr lang="fr-FR" dirty="0" smtClean="0"/>
              <a:t>a vaincu la mort.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Resplendis pour que le monde voie.</a:t>
            </a:r>
          </a:p>
          <a:p>
            <a:pPr>
              <a:buNone/>
            </a:pPr>
            <a:r>
              <a:rPr lang="fr-FR" dirty="0" smtClean="0"/>
              <a:t>	Nous </a:t>
            </a:r>
            <a:r>
              <a:rPr lang="fr-FR" dirty="0" smtClean="0"/>
              <a:t>chantons pour la gloire du roi ressuscité, Jésus.</a:t>
            </a:r>
          </a:p>
          <a:p>
            <a:endParaRPr lang="fr-FR" dirty="0" smtClean="0"/>
          </a:p>
          <a:p>
            <a:r>
              <a:rPr lang="fr-FR" b="1" dirty="0" smtClean="0"/>
              <a:t>(3 fois)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6bdb4c1b6bd7846b935aac66c1f11672ae6c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</TotalTime>
  <Words>70</Words>
  <Application>Microsoft Office PowerPoint</Application>
  <PresentationFormat>Affichage à l'écran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Opulent</vt:lpstr>
      <vt:lpstr>Mon Dieu  sauve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Dieu sauve</dc:title>
  <dc:creator>J-Pierre</dc:creator>
  <cp:lastModifiedBy>J-Pierre</cp:lastModifiedBy>
  <cp:revision>5</cp:revision>
  <dcterms:created xsi:type="dcterms:W3CDTF">2013-03-29T22:56:13Z</dcterms:created>
  <dcterms:modified xsi:type="dcterms:W3CDTF">2013-03-29T23:33:30Z</dcterms:modified>
</cp:coreProperties>
</file>