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F8D1-6F39-4BEB-A843-2A79B934CA39}" type="datetimeFigureOut">
              <a:rPr lang="fr-FR" smtClean="0"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66E8-F2F1-4F60-9AFC-D28DB4A7D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F8D1-6F39-4BEB-A843-2A79B934CA39}" type="datetimeFigureOut">
              <a:rPr lang="fr-FR" smtClean="0"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66E8-F2F1-4F60-9AFC-D28DB4A7D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06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F8D1-6F39-4BEB-A843-2A79B934CA39}" type="datetimeFigureOut">
              <a:rPr lang="fr-FR" smtClean="0"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66E8-F2F1-4F60-9AFC-D28DB4A7D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6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F8D1-6F39-4BEB-A843-2A79B934CA39}" type="datetimeFigureOut">
              <a:rPr lang="fr-FR" smtClean="0"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66E8-F2F1-4F60-9AFC-D28DB4A7D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25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F8D1-6F39-4BEB-A843-2A79B934CA39}" type="datetimeFigureOut">
              <a:rPr lang="fr-FR" smtClean="0"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66E8-F2F1-4F60-9AFC-D28DB4A7D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35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F8D1-6F39-4BEB-A843-2A79B934CA39}" type="datetimeFigureOut">
              <a:rPr lang="fr-FR" smtClean="0"/>
              <a:t>01/01/2014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66E8-F2F1-4F60-9AFC-D28DB4A7D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56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F8D1-6F39-4BEB-A843-2A79B934CA39}" type="datetimeFigureOut">
              <a:rPr lang="fr-FR" smtClean="0"/>
              <a:t>01/01/2014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66E8-F2F1-4F60-9AFC-D28DB4A7D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6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F8D1-6F39-4BEB-A843-2A79B934CA39}" type="datetimeFigureOut">
              <a:rPr lang="fr-FR" smtClean="0"/>
              <a:t>01/01/2014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66E8-F2F1-4F60-9AFC-D28DB4A7D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4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F8D1-6F39-4BEB-A843-2A79B934CA39}" type="datetimeFigureOut">
              <a:rPr lang="fr-FR" smtClean="0"/>
              <a:t>01/01/2014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66E8-F2F1-4F60-9AFC-D28DB4A7D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24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F8D1-6F39-4BEB-A843-2A79B934CA39}" type="datetimeFigureOut">
              <a:rPr lang="fr-FR" smtClean="0"/>
              <a:t>01/01/2014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66E8-F2F1-4F60-9AFC-D28DB4A7D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79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F8D1-6F39-4BEB-A843-2A79B934CA39}" type="datetimeFigureOut">
              <a:rPr lang="fr-FR" smtClean="0"/>
              <a:t>01/01/2014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66E8-F2F1-4F60-9AFC-D28DB4A7D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31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FF8D1-6F39-4BEB-A843-2A79B934CA39}" type="datetimeFigureOut">
              <a:rPr lang="fr-FR" smtClean="0"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66E8-F2F1-4F60-9AFC-D28DB4A7DE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68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388"/>
            <a:ext cx="46440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Il commence à 8 heures du matin.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Elle attend son frère pendant une heure.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Le lapin se cache dans le buisson.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Je mange tranquillement.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Rachel range sa chambre.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Thomas dort sous une tente.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Le chat monte dans un arbre.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Cet enfant comprend parfaitement.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Il pleut dans ma maison.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Le berger garde son troupeau dans la montagne.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Tous les matins, la fermière trait ses vaches.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Pendant l’été, ils se baignent dans la piscine du jardin.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Tu m’aideras à porter les sacs tout à l’heure ?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En Bretagne, il pleut souvent.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Je trouve tout ce que je veux sur ce marché.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Pour Noël, Lucie voudrait un ordinateur.</a:t>
            </a:r>
            <a:endParaRPr lang="fr-FR" sz="1300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31010" y="79426"/>
            <a:ext cx="46440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Il commence à 8 heures du matin.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Elle attend son frère pendant une heure.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Le lapin se cache dans le buisson.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Je mange tranquillement.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Rachel range sa chambre.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Thomas dort sous une tente.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Le chat monte dans un arbre.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Cet enfant comprend parfaitement.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Il pleut dans ma maison.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Le berger garde son troupeau dans la montagne.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Tous les matins, la fermière trait ses vaches.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Pendant l’été, ils se baignent dans la piscine du jardin.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Tu m’aideras à porter les sacs tout à l’heure ?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En Bretagne, il pleut souvent.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Je trouve tout ce que je veux sur ce marché.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Century Gothic" panose="020B0502020202020204" pitchFamily="34" charset="0"/>
              </a:rPr>
              <a:t>Pour Noël, Lucie voudrait un ordinateur.</a:t>
            </a:r>
            <a:endParaRPr lang="fr-FR" sz="1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9536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248</Words>
  <Application>Microsoft Office PowerPoint</Application>
  <PresentationFormat>Affichage à l'écran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6</cp:revision>
  <cp:lastPrinted>2013-12-28T16:47:26Z</cp:lastPrinted>
  <dcterms:created xsi:type="dcterms:W3CDTF">2013-12-28T13:16:10Z</dcterms:created>
  <dcterms:modified xsi:type="dcterms:W3CDTF">2014-01-01T17:53:31Z</dcterms:modified>
</cp:coreProperties>
</file>