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57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879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79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805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995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081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843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694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568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363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3149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7C5E-A32F-4D57-A023-0162127B764C}" type="datetimeFigureOut">
              <a:rPr lang="fr-BE" smtClean="0"/>
              <a:t>18/11/2013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E722F-FEED-4573-AE61-ACC4687A623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120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0618" y="327320"/>
            <a:ext cx="720080" cy="3820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2431098" y="323528"/>
            <a:ext cx="720080" cy="3820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Rectangle 5"/>
          <p:cNvSpPr/>
          <p:nvPr/>
        </p:nvSpPr>
        <p:spPr>
          <a:xfrm>
            <a:off x="1711018" y="327320"/>
            <a:ext cx="720080" cy="3820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3151178" y="327320"/>
            <a:ext cx="720080" cy="3820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3951098" y="1263424"/>
            <a:ext cx="416168" cy="28873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4783434" y="1263425"/>
            <a:ext cx="416168" cy="2880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4367266" y="1263424"/>
            <a:ext cx="416168" cy="2884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5209030" y="1263424"/>
            <a:ext cx="416168" cy="28873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Rectangle 23"/>
          <p:cNvSpPr/>
          <p:nvPr/>
        </p:nvSpPr>
        <p:spPr>
          <a:xfrm>
            <a:off x="3955604" y="323528"/>
            <a:ext cx="1674100" cy="9398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3" name="Connecteur droit 12"/>
          <p:cNvCxnSpPr/>
          <p:nvPr/>
        </p:nvCxnSpPr>
        <p:spPr>
          <a:xfrm>
            <a:off x="3871258" y="1263424"/>
            <a:ext cx="17539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3913844" y="323528"/>
            <a:ext cx="0" cy="3824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035028" y="4863824"/>
            <a:ext cx="720080" cy="3820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4" name="Rectangle 33"/>
          <p:cNvSpPr/>
          <p:nvPr/>
        </p:nvSpPr>
        <p:spPr>
          <a:xfrm>
            <a:off x="2485508" y="4860032"/>
            <a:ext cx="720080" cy="3820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5" name="Rectangle 34"/>
          <p:cNvSpPr/>
          <p:nvPr/>
        </p:nvSpPr>
        <p:spPr>
          <a:xfrm>
            <a:off x="1765428" y="4863824"/>
            <a:ext cx="720080" cy="3820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Rectangle 35"/>
          <p:cNvSpPr/>
          <p:nvPr/>
        </p:nvSpPr>
        <p:spPr>
          <a:xfrm>
            <a:off x="3205588" y="4863824"/>
            <a:ext cx="720080" cy="3820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7" name="Rectangle 36"/>
          <p:cNvSpPr/>
          <p:nvPr/>
        </p:nvSpPr>
        <p:spPr>
          <a:xfrm>
            <a:off x="4005508" y="5799928"/>
            <a:ext cx="416168" cy="28873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8" name="Rectangle 37"/>
          <p:cNvSpPr/>
          <p:nvPr/>
        </p:nvSpPr>
        <p:spPr>
          <a:xfrm>
            <a:off x="4837844" y="5799929"/>
            <a:ext cx="416168" cy="2880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9" name="Rectangle 38"/>
          <p:cNvSpPr/>
          <p:nvPr/>
        </p:nvSpPr>
        <p:spPr>
          <a:xfrm>
            <a:off x="4421676" y="5799928"/>
            <a:ext cx="416168" cy="2884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0" name="Rectangle 39"/>
          <p:cNvSpPr/>
          <p:nvPr/>
        </p:nvSpPr>
        <p:spPr>
          <a:xfrm>
            <a:off x="5263440" y="5799928"/>
            <a:ext cx="416168" cy="28873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Rectangle 40"/>
          <p:cNvSpPr/>
          <p:nvPr/>
        </p:nvSpPr>
        <p:spPr>
          <a:xfrm>
            <a:off x="4010014" y="4860032"/>
            <a:ext cx="1674100" cy="9398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42" name="Connecteur droit 41"/>
          <p:cNvCxnSpPr/>
          <p:nvPr/>
        </p:nvCxnSpPr>
        <p:spPr>
          <a:xfrm>
            <a:off x="3925668" y="5799928"/>
            <a:ext cx="17539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3968254" y="4860032"/>
            <a:ext cx="0" cy="3824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7156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</dc:creator>
  <cp:lastModifiedBy>Maison</cp:lastModifiedBy>
  <cp:revision>3</cp:revision>
  <dcterms:created xsi:type="dcterms:W3CDTF">2013-11-11T19:42:53Z</dcterms:created>
  <dcterms:modified xsi:type="dcterms:W3CDTF">2013-11-18T19:37:29Z</dcterms:modified>
</cp:coreProperties>
</file>