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887E-BB82-4700-8252-197FB1B2BB52}" type="datetimeFigureOut">
              <a:rPr lang="fr-FR" smtClean="0"/>
              <a:t>20/03/2015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CCEA-32E7-45D6-91C7-27F56415E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36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887E-BB82-4700-8252-197FB1B2BB52}" type="datetimeFigureOut">
              <a:rPr lang="fr-FR" smtClean="0"/>
              <a:t>20/03/2015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CCEA-32E7-45D6-91C7-27F56415E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98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887E-BB82-4700-8252-197FB1B2BB52}" type="datetimeFigureOut">
              <a:rPr lang="fr-FR" smtClean="0"/>
              <a:t>20/03/2015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CCEA-32E7-45D6-91C7-27F56415E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71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887E-BB82-4700-8252-197FB1B2BB52}" type="datetimeFigureOut">
              <a:rPr lang="fr-FR" smtClean="0"/>
              <a:t>20/03/2015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CCEA-32E7-45D6-91C7-27F56415E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89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887E-BB82-4700-8252-197FB1B2BB52}" type="datetimeFigureOut">
              <a:rPr lang="fr-FR" smtClean="0"/>
              <a:t>20/03/2015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CCEA-32E7-45D6-91C7-27F56415E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08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887E-BB82-4700-8252-197FB1B2BB52}" type="datetimeFigureOut">
              <a:rPr lang="fr-FR" smtClean="0"/>
              <a:t>20/03/2015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CCEA-32E7-45D6-91C7-27F56415E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41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887E-BB82-4700-8252-197FB1B2BB52}" type="datetimeFigureOut">
              <a:rPr lang="fr-FR" smtClean="0"/>
              <a:t>20/03/2015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CCEA-32E7-45D6-91C7-27F56415E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65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887E-BB82-4700-8252-197FB1B2BB52}" type="datetimeFigureOut">
              <a:rPr lang="fr-FR" smtClean="0"/>
              <a:t>20/03/2015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CCEA-32E7-45D6-91C7-27F56415E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48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887E-BB82-4700-8252-197FB1B2BB52}" type="datetimeFigureOut">
              <a:rPr lang="fr-FR" smtClean="0"/>
              <a:t>20/03/2015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CCEA-32E7-45D6-91C7-27F56415E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65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887E-BB82-4700-8252-197FB1B2BB52}" type="datetimeFigureOut">
              <a:rPr lang="fr-FR" smtClean="0"/>
              <a:t>20/03/2015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CCEA-32E7-45D6-91C7-27F56415E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43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887E-BB82-4700-8252-197FB1B2BB52}" type="datetimeFigureOut">
              <a:rPr lang="fr-FR" smtClean="0"/>
              <a:t>20/03/2015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CCEA-32E7-45D6-91C7-27F56415E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51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B887E-BB82-4700-8252-197FB1B2BB52}" type="datetimeFigureOut">
              <a:rPr lang="fr-FR" smtClean="0"/>
              <a:t>20/03/2015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ACCEA-32E7-45D6-91C7-27F56415E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6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66" y="1556792"/>
            <a:ext cx="811530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521739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Cursive standard" pitchFamily="2" charset="0"/>
              </a:rPr>
              <a:t>Dictée guidée</a:t>
            </a:r>
            <a:endParaRPr lang="fr-FR" sz="2800" dirty="0">
              <a:solidFill>
                <a:srgbClr val="FF0000"/>
              </a:solidFill>
              <a:latin typeface="Cursive standard" pitchFamily="2" charset="0"/>
            </a:endParaRPr>
          </a:p>
        </p:txBody>
      </p:sp>
      <p:pic>
        <p:nvPicPr>
          <p:cNvPr id="1028" name="Picture 4" descr="http://p3.storage.canalblog.com/34/48/829976/94604310_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95452"/>
            <a:ext cx="2520280" cy="177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ekladata.com/s1Zp9mPf2VNcWWNWwvy9Mes9LNQ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035" y="95452"/>
            <a:ext cx="2632314" cy="170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790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03715" y="24418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Cursive standard" pitchFamily="2" charset="0"/>
              </a:rPr>
              <a:t>Dictée guidée</a:t>
            </a:r>
            <a:endParaRPr lang="fr-FR" sz="2800" dirty="0">
              <a:solidFill>
                <a:srgbClr val="FF0000"/>
              </a:solidFill>
              <a:latin typeface="Cursive standard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547654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://p3.storage.canalblog.com/34/48/829976/94604310_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207" y="72278"/>
            <a:ext cx="2520280" cy="177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ekladata.com/s1Zp9mPf2VNcWWNWwvy9Mes9LNQ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70" y="82487"/>
            <a:ext cx="2632314" cy="170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70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428748" cy="394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203715" y="24418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Cursive standard" pitchFamily="2" charset="0"/>
              </a:rPr>
              <a:t>Dictée guidée</a:t>
            </a:r>
            <a:endParaRPr lang="fr-FR" sz="2800" dirty="0">
              <a:solidFill>
                <a:srgbClr val="FF0000"/>
              </a:solidFill>
              <a:latin typeface="Cursive standard" pitchFamily="2" charset="0"/>
            </a:endParaRPr>
          </a:p>
        </p:txBody>
      </p:sp>
      <p:pic>
        <p:nvPicPr>
          <p:cNvPr id="4" name="Picture 4" descr="http://p3.storage.canalblog.com/34/48/829976/94604310_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2745"/>
            <a:ext cx="2520280" cy="177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ekladata.com/s1Zp9mPf2VNcWWNWwvy9Mes9LNQ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42745"/>
            <a:ext cx="2632314" cy="170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0998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Affichage à l'écran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</dc:creator>
  <cp:lastModifiedBy>Catherine</cp:lastModifiedBy>
  <cp:revision>4</cp:revision>
  <dcterms:created xsi:type="dcterms:W3CDTF">2015-03-20T16:55:35Z</dcterms:created>
  <dcterms:modified xsi:type="dcterms:W3CDTF">2015-03-20T17:11:28Z</dcterms:modified>
</cp:coreProperties>
</file>