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14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15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46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37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6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1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42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80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7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00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83F4-2BFE-4673-9500-B1372E11C155}" type="datetimeFigureOut">
              <a:rPr lang="fr-FR" smtClean="0"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11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53437"/>
              </p:ext>
            </p:extLst>
          </p:nvPr>
        </p:nvGraphicFramePr>
        <p:xfrm>
          <a:off x="252000" y="612000"/>
          <a:ext cx="864096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L’étudiant et le héron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 jeune </a:t>
                      </a:r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prend son pinceau.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Il dessine un héron sur le mur de l’auberge.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 partir, l’aubergiste Tchang reçoit un cadeau. Le héron peut danser. Tchang remercie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704000" y="720000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214421"/>
              </p:ext>
            </p:extLst>
          </p:nvPr>
        </p:nvGraphicFramePr>
        <p:xfrm>
          <a:off x="295440" y="2132856"/>
          <a:ext cx="864096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L’étudiant et le héron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 jeune </a:t>
                      </a:r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prend son pinceau.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Il dessine un héron sur le mur de l’auberge.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 partir, l’aubergiste Tchang reçoit un cadeau. Le héron peut danser. Tchang remercie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7747440" y="2240856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078108"/>
              </p:ext>
            </p:extLst>
          </p:nvPr>
        </p:nvGraphicFramePr>
        <p:xfrm>
          <a:off x="295440" y="3645024"/>
          <a:ext cx="864096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L’étudiant et le héron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 jeune </a:t>
                      </a:r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prend son pinceau.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Il dessine un héron sur le mur de l’auberge.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 partir, l’aubergiste Tchang reçoit un cadeau. Le héron peut danser. Tchang remercie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Ellipse 8"/>
          <p:cNvSpPr/>
          <p:nvPr/>
        </p:nvSpPr>
        <p:spPr>
          <a:xfrm>
            <a:off x="7747440" y="3753024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81602"/>
              </p:ext>
            </p:extLst>
          </p:nvPr>
        </p:nvGraphicFramePr>
        <p:xfrm>
          <a:off x="298496" y="5229200"/>
          <a:ext cx="864096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L’étudiant et le héron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 jeune </a:t>
                      </a:r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prend </a:t>
                      </a:r>
                      <a:r>
                        <a:rPr lang="fr-FR" sz="20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son pinceau.</a:t>
                      </a:r>
                      <a:r>
                        <a:rPr lang="fr-FR" sz="20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Il dessine un héron sur le mur de l’auberge.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 partir, l’aubergiste Tchang reçoit un cadeau. Le héron peut danser. Tchang remercie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Tchu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7750496" y="5337200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75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168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</dc:creator>
  <cp:lastModifiedBy>Catherine</cp:lastModifiedBy>
  <cp:revision>21</cp:revision>
  <dcterms:created xsi:type="dcterms:W3CDTF">2011-08-19T16:16:46Z</dcterms:created>
  <dcterms:modified xsi:type="dcterms:W3CDTF">2014-12-15T15:57:55Z</dcterms:modified>
</cp:coreProperties>
</file>