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90080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80798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09225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87038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4619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190656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03391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71977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27387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8875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003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7F68A-0B66-4EF0-B3D9-87C8EBBE35D6}" type="datetimeFigureOut">
              <a:rPr lang="fr-FR" smtClean="0"/>
              <a:t>24/09/2016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106A0-18B0-4959-AE1D-01AA9E522C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93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5616624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Pluche le petit lapin gris.</a:t>
            </a:r>
            <a:br>
              <a:rPr lang="fr-FR" sz="5400" b="1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i="1" dirty="0" smtClean="0"/>
              <a:t>Transposition</a:t>
            </a:r>
            <a:br>
              <a:rPr lang="fr-FR" i="1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5400" b="1" dirty="0" smtClean="0"/>
              <a:t>Moi, je.</a:t>
            </a:r>
            <a:endParaRPr lang="fr-FR" sz="5400" b="1" dirty="0"/>
          </a:p>
        </p:txBody>
      </p:sp>
      <p:pic>
        <p:nvPicPr>
          <p:cNvPr id="1028" name="Picture 4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773" y="3429000"/>
            <a:ext cx="1393957" cy="20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917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5196" y="1198001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Pluche est un petit lapin gris.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515155" y="1844332"/>
            <a:ext cx="83052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Je suis </a:t>
            </a:r>
            <a:r>
              <a:rPr lang="fr-FR" sz="3600" dirty="0" smtClean="0"/>
              <a:t>un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  <a:r>
              <a:rPr lang="fr-FR" sz="3600" dirty="0" smtClean="0"/>
              <a:t>petit lapin </a:t>
            </a:r>
            <a:r>
              <a:rPr lang="fr-FR" sz="3600" dirty="0"/>
              <a:t>gris.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5237" y="3645024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Il habite un terrier dans un jardin près d’un pommier.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15196" y="4846107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J’</a:t>
            </a:r>
            <a:r>
              <a:rPr lang="fr-FR" sz="3600" dirty="0" smtClean="0"/>
              <a:t>habite un </a:t>
            </a:r>
            <a:r>
              <a:rPr lang="fr-FR" sz="3600" dirty="0"/>
              <a:t>terrier dans un jardin près d’un pommier. </a:t>
            </a:r>
          </a:p>
        </p:txBody>
      </p:sp>
      <p:pic>
        <p:nvPicPr>
          <p:cNvPr id="5122" name="Picture 2" descr="Afficher l'image d'origi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2" r="12412"/>
          <a:stretch/>
        </p:blipFill>
        <p:spPr bwMode="auto">
          <a:xfrm>
            <a:off x="7041097" y="548983"/>
            <a:ext cx="1578078" cy="20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3104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De l’autre côté d’une grille, il y a une petite maison avec des enfants, leurs parents et un chien.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2708920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/>
              <a:t>Pluche aime </a:t>
            </a:r>
            <a:r>
              <a:rPr lang="fr-FR" sz="3600" dirty="0"/>
              <a:t>bien les enfants mais il</a:t>
            </a:r>
            <a:r>
              <a:rPr lang="fr-FR" sz="3600" dirty="0" smtClean="0"/>
              <a:t> </a:t>
            </a:r>
            <a:r>
              <a:rPr lang="fr-FR" sz="3600" dirty="0"/>
              <a:t>n’aime pas le chien Gilou, mais alors pas du tout !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536" y="4077072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J’</a:t>
            </a:r>
            <a:r>
              <a:rPr lang="fr-FR" sz="3600" dirty="0" smtClean="0"/>
              <a:t>aime </a:t>
            </a:r>
            <a:r>
              <a:rPr lang="fr-FR" sz="3600" dirty="0"/>
              <a:t>bien les enfants mais </a:t>
            </a:r>
            <a:r>
              <a:rPr lang="fr-FR" sz="3600" dirty="0" smtClean="0">
                <a:solidFill>
                  <a:srgbClr val="FF0000"/>
                </a:solidFill>
              </a:rPr>
              <a:t>je</a:t>
            </a:r>
            <a:r>
              <a:rPr lang="fr-FR" sz="3600" dirty="0" smtClean="0"/>
              <a:t> n’aime </a:t>
            </a:r>
          </a:p>
          <a:p>
            <a:r>
              <a:rPr lang="fr-FR" sz="3600" dirty="0" smtClean="0"/>
              <a:t>pas </a:t>
            </a:r>
            <a:r>
              <a:rPr lang="fr-FR" sz="3600" dirty="0"/>
              <a:t>le chien Gilou, mais alors pas du tout !</a:t>
            </a:r>
          </a:p>
        </p:txBody>
      </p:sp>
    </p:spTree>
    <p:extLst>
      <p:ext uri="{BB962C8B-B14F-4D97-AF65-F5344CB8AC3E}">
        <p14:creationId xmlns:p14="http://schemas.microsoft.com/office/powerpoint/2010/main" val="4232875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3" y="548680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Un matin, de bonne heure, Pluche va au jardin. </a:t>
            </a:r>
          </a:p>
        </p:txBody>
      </p:sp>
      <p:sp>
        <p:nvSpPr>
          <p:cNvPr id="3" name="Rectangle 2"/>
          <p:cNvSpPr/>
          <p:nvPr/>
        </p:nvSpPr>
        <p:spPr>
          <a:xfrm>
            <a:off x="555178" y="175578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Un matin, de bonne heure, </a:t>
            </a:r>
            <a:r>
              <a:rPr lang="fr-FR" sz="3600" dirty="0" smtClean="0">
                <a:solidFill>
                  <a:srgbClr val="FF0000"/>
                </a:solidFill>
              </a:rPr>
              <a:t>je </a:t>
            </a:r>
            <a:r>
              <a:rPr lang="fr-FR" sz="3600" dirty="0" smtClean="0"/>
              <a:t>v</a:t>
            </a:r>
            <a:r>
              <a:rPr lang="fr-FR" sz="3600" dirty="0" smtClean="0">
                <a:solidFill>
                  <a:srgbClr val="FF0000"/>
                </a:solidFill>
              </a:rPr>
              <a:t>ais</a:t>
            </a:r>
            <a:r>
              <a:rPr lang="fr-FR" sz="3600" dirty="0" smtClean="0"/>
              <a:t> </a:t>
            </a:r>
            <a:r>
              <a:rPr lang="fr-FR" sz="3600" dirty="0"/>
              <a:t>au jardin.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55178" y="3598606"/>
            <a:ext cx="63907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/>
              <a:t>Il adore la laitue pleine de rosée. </a:t>
            </a:r>
          </a:p>
        </p:txBody>
      </p:sp>
      <p:sp>
        <p:nvSpPr>
          <p:cNvPr id="5" name="Rectangle 4"/>
          <p:cNvSpPr/>
          <p:nvPr/>
        </p:nvSpPr>
        <p:spPr>
          <a:xfrm>
            <a:off x="555178" y="4364957"/>
            <a:ext cx="62930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J’</a:t>
            </a:r>
            <a:r>
              <a:rPr lang="fr-FR" sz="3600" dirty="0" smtClean="0"/>
              <a:t>adore </a:t>
            </a:r>
            <a:r>
              <a:rPr lang="fr-FR" sz="3600" dirty="0"/>
              <a:t>la laitue pleine de rosée. </a:t>
            </a:r>
          </a:p>
        </p:txBody>
      </p:sp>
      <p:pic>
        <p:nvPicPr>
          <p:cNvPr id="4098" name="Picture 2" descr="Afficher l'image d'origi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40246"/>
            <a:ext cx="176212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2171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81369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Il grignote, il dévore mais il entend </a:t>
            </a:r>
            <a:endParaRPr lang="fr-FR" sz="3600" dirty="0" smtClean="0"/>
          </a:p>
          <a:p>
            <a:r>
              <a:rPr lang="fr-FR" sz="3600" dirty="0" smtClean="0"/>
              <a:t>un </a:t>
            </a:r>
            <a:r>
              <a:rPr lang="fr-FR" sz="3600" dirty="0"/>
              <a:t>bruit.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1739377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Je</a:t>
            </a:r>
            <a:r>
              <a:rPr lang="fr-FR" sz="3600" dirty="0" smtClean="0"/>
              <a:t> grignote,</a:t>
            </a:r>
            <a:r>
              <a:rPr lang="fr-FR" sz="3600" dirty="0" smtClean="0">
                <a:solidFill>
                  <a:srgbClr val="FF0000"/>
                </a:solidFill>
              </a:rPr>
              <a:t> je </a:t>
            </a:r>
            <a:r>
              <a:rPr lang="fr-FR" sz="3600" dirty="0" smtClean="0"/>
              <a:t>dévore </a:t>
            </a:r>
            <a:r>
              <a:rPr lang="fr-FR" sz="3600" dirty="0"/>
              <a:t>mais </a:t>
            </a:r>
            <a:r>
              <a:rPr lang="fr-FR" sz="3600" dirty="0" smtClean="0">
                <a:solidFill>
                  <a:srgbClr val="FF0000"/>
                </a:solidFill>
              </a:rPr>
              <a:t>j’</a:t>
            </a:r>
            <a:r>
              <a:rPr lang="fr-FR" sz="3600" dirty="0" smtClean="0"/>
              <a:t>entend</a:t>
            </a:r>
            <a:r>
              <a:rPr lang="fr-FR" sz="3600" dirty="0" smtClean="0">
                <a:solidFill>
                  <a:srgbClr val="FF0000"/>
                </a:solidFill>
              </a:rPr>
              <a:t>s</a:t>
            </a:r>
            <a:r>
              <a:rPr lang="fr-FR" sz="3600" dirty="0" smtClean="0"/>
              <a:t> </a:t>
            </a:r>
          </a:p>
          <a:p>
            <a:r>
              <a:rPr lang="fr-FR" sz="3600" dirty="0" smtClean="0"/>
              <a:t>un </a:t>
            </a:r>
            <a:r>
              <a:rPr lang="fr-FR" sz="3600" dirty="0"/>
              <a:t>bruit.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3408177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Il se dresse sur ses pattes de derrière </a:t>
            </a:r>
            <a:endParaRPr lang="fr-FR" sz="3600" dirty="0" smtClean="0"/>
          </a:p>
          <a:p>
            <a:r>
              <a:rPr lang="fr-FR" sz="3600" dirty="0" smtClean="0"/>
              <a:t>et </a:t>
            </a:r>
            <a:r>
              <a:rPr lang="fr-FR" sz="3600" dirty="0"/>
              <a:t>il voit Gilou.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4599973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Je me </a:t>
            </a:r>
            <a:r>
              <a:rPr lang="fr-FR" sz="3600" dirty="0" smtClean="0"/>
              <a:t>dresse </a:t>
            </a:r>
            <a:r>
              <a:rPr lang="fr-FR" sz="3600" dirty="0"/>
              <a:t>sur </a:t>
            </a:r>
            <a:r>
              <a:rPr lang="fr-FR" sz="3600" dirty="0" smtClean="0">
                <a:solidFill>
                  <a:srgbClr val="FF0000"/>
                </a:solidFill>
              </a:rPr>
              <a:t>mes</a:t>
            </a:r>
            <a:r>
              <a:rPr lang="fr-FR" sz="3600" dirty="0" smtClean="0"/>
              <a:t> </a:t>
            </a:r>
            <a:r>
              <a:rPr lang="fr-FR" sz="3600" dirty="0"/>
              <a:t>pattes de derrière </a:t>
            </a:r>
            <a:endParaRPr lang="fr-FR" sz="3600" dirty="0" smtClean="0"/>
          </a:p>
          <a:p>
            <a:r>
              <a:rPr lang="fr-FR" sz="3600" dirty="0" smtClean="0"/>
              <a:t>et </a:t>
            </a:r>
            <a:r>
              <a:rPr lang="fr-FR" sz="3600" dirty="0" smtClean="0">
                <a:solidFill>
                  <a:srgbClr val="FF0000"/>
                </a:solidFill>
              </a:rPr>
              <a:t>je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vois</a:t>
            </a:r>
            <a:r>
              <a:rPr lang="fr-FR" sz="3600" dirty="0" smtClean="0"/>
              <a:t> </a:t>
            </a:r>
            <a:r>
              <a:rPr lang="fr-FR" sz="3600" dirty="0"/>
              <a:t>Gilou. </a:t>
            </a:r>
          </a:p>
        </p:txBody>
      </p:sp>
    </p:spTree>
    <p:extLst>
      <p:ext uri="{BB962C8B-B14F-4D97-AF65-F5344CB8AC3E}">
        <p14:creationId xmlns:p14="http://schemas.microsoft.com/office/powerpoint/2010/main" val="7184860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548680"/>
            <a:ext cx="609057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/>
              <a:t>Vite, il détale, le chien est juste </a:t>
            </a:r>
            <a:endParaRPr lang="fr-FR" sz="3600" dirty="0" smtClean="0"/>
          </a:p>
          <a:p>
            <a:r>
              <a:rPr lang="fr-FR" sz="3600" dirty="0" smtClean="0"/>
              <a:t>derrière </a:t>
            </a:r>
            <a:r>
              <a:rPr lang="fr-FR" sz="3600" dirty="0"/>
              <a:t>lui.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1763299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Vite, </a:t>
            </a:r>
            <a:r>
              <a:rPr lang="fr-FR" sz="3600" dirty="0" smtClean="0">
                <a:solidFill>
                  <a:srgbClr val="FF0000"/>
                </a:solidFill>
              </a:rPr>
              <a:t>je</a:t>
            </a:r>
            <a:r>
              <a:rPr lang="fr-FR" sz="3600" dirty="0" smtClean="0"/>
              <a:t> détale, </a:t>
            </a:r>
            <a:r>
              <a:rPr lang="fr-FR" sz="3600" dirty="0"/>
              <a:t>le chien est juste </a:t>
            </a:r>
            <a:endParaRPr lang="fr-FR" sz="3600" dirty="0" smtClean="0"/>
          </a:p>
          <a:p>
            <a:r>
              <a:rPr lang="fr-FR" sz="3600" dirty="0" smtClean="0"/>
              <a:t>derrière </a:t>
            </a:r>
            <a:r>
              <a:rPr lang="fr-FR" sz="3600" dirty="0" smtClean="0">
                <a:solidFill>
                  <a:srgbClr val="FF0000"/>
                </a:solidFill>
              </a:rPr>
              <a:t>moi</a:t>
            </a:r>
            <a:r>
              <a:rPr lang="fr-FR" sz="3600" dirty="0" smtClean="0"/>
              <a:t>. 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539552" y="3429000"/>
            <a:ext cx="661533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/>
              <a:t>Il bondit dans le terrier et file vers </a:t>
            </a:r>
            <a:endParaRPr lang="fr-FR" sz="3600" dirty="0" smtClean="0"/>
          </a:p>
          <a:p>
            <a:r>
              <a:rPr lang="fr-FR" sz="3600" dirty="0" smtClean="0"/>
              <a:t>le </a:t>
            </a:r>
            <a:r>
              <a:rPr lang="fr-FR" sz="3600" dirty="0"/>
              <a:t>fond. </a:t>
            </a:r>
          </a:p>
        </p:txBody>
      </p:sp>
      <p:sp>
        <p:nvSpPr>
          <p:cNvPr id="5" name="Rectangle 4"/>
          <p:cNvSpPr/>
          <p:nvPr/>
        </p:nvSpPr>
        <p:spPr>
          <a:xfrm>
            <a:off x="576362" y="4629329"/>
            <a:ext cx="80601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Je</a:t>
            </a:r>
            <a:r>
              <a:rPr lang="fr-FR" sz="3600" dirty="0" smtClean="0"/>
              <a:t> bondi</a:t>
            </a:r>
            <a:r>
              <a:rPr lang="fr-FR" sz="3600" dirty="0" smtClean="0">
                <a:solidFill>
                  <a:srgbClr val="FF0000"/>
                </a:solidFill>
              </a:rPr>
              <a:t>s</a:t>
            </a:r>
            <a:r>
              <a:rPr lang="fr-FR" sz="3600" dirty="0" smtClean="0"/>
              <a:t> </a:t>
            </a:r>
            <a:r>
              <a:rPr lang="fr-FR" sz="3600" dirty="0"/>
              <a:t>dans le terrier et </a:t>
            </a:r>
            <a:r>
              <a:rPr lang="fr-FR" sz="3600" dirty="0" smtClean="0"/>
              <a:t>file </a:t>
            </a:r>
            <a:r>
              <a:rPr lang="fr-FR" sz="3600" dirty="0"/>
              <a:t>vers </a:t>
            </a:r>
            <a:endParaRPr lang="fr-FR" sz="3600" dirty="0" smtClean="0"/>
          </a:p>
          <a:p>
            <a:r>
              <a:rPr lang="fr-FR" sz="3600" dirty="0" smtClean="0"/>
              <a:t>le </a:t>
            </a:r>
            <a:r>
              <a:rPr lang="fr-FR" sz="3600" dirty="0"/>
              <a:t>fond. </a:t>
            </a:r>
          </a:p>
        </p:txBody>
      </p:sp>
      <p:pic>
        <p:nvPicPr>
          <p:cNvPr id="3074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924" y="548680"/>
            <a:ext cx="2543075" cy="243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355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92696"/>
            <a:ext cx="56429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/>
              <a:t>Il se blottit contre sa maman.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59" y="1345305"/>
            <a:ext cx="61991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Je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me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blottis</a:t>
            </a:r>
            <a:r>
              <a:rPr lang="fr-FR" sz="3600" dirty="0" smtClean="0"/>
              <a:t> </a:t>
            </a:r>
            <a:r>
              <a:rPr lang="fr-FR" sz="3600" dirty="0"/>
              <a:t>contre </a:t>
            </a:r>
            <a:r>
              <a:rPr lang="fr-FR" sz="3600" dirty="0" smtClean="0">
                <a:solidFill>
                  <a:srgbClr val="FF0000"/>
                </a:solidFill>
              </a:rPr>
              <a:t>ma</a:t>
            </a:r>
            <a:r>
              <a:rPr lang="fr-FR" sz="3600" dirty="0" smtClean="0"/>
              <a:t> </a:t>
            </a:r>
            <a:r>
              <a:rPr lang="fr-FR" sz="3600" dirty="0"/>
              <a:t>maman.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2875002"/>
            <a:ext cx="15475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/>
              <a:t>Sauvé !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3521333"/>
            <a:ext cx="15475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/>
              <a:t>Sauvé</a:t>
            </a:r>
            <a:r>
              <a:rPr lang="fr-FR" sz="3600" dirty="0"/>
              <a:t> !</a:t>
            </a:r>
          </a:p>
        </p:txBody>
      </p:sp>
      <p:pic>
        <p:nvPicPr>
          <p:cNvPr id="2052" name="Picture 4" descr="Afficher l'image d'origi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7" t="22890" r="17727" b="8400"/>
          <a:stretch/>
        </p:blipFill>
        <p:spPr bwMode="auto">
          <a:xfrm>
            <a:off x="3743266" y="3027346"/>
            <a:ext cx="4616245" cy="314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2776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246</Words>
  <Application>Microsoft Office PowerPoint</Application>
  <PresentationFormat>Affichage à l'écran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Pluche le petit lapin gris.  Transposition  Moi, je.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Pluche le petit lapin gris.  Transposition  Pluche et Pluchet, les petits lapins gris.</dc:title>
  <dc:creator>Véronique</dc:creator>
  <cp:lastModifiedBy>Véronique</cp:lastModifiedBy>
  <cp:revision>6</cp:revision>
  <dcterms:created xsi:type="dcterms:W3CDTF">2016-09-24T08:50:35Z</dcterms:created>
  <dcterms:modified xsi:type="dcterms:W3CDTF">2016-09-24T09:41:14Z</dcterms:modified>
</cp:coreProperties>
</file>