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0" r:id="rId2"/>
    <p:sldId id="256" r:id="rId3"/>
    <p:sldId id="827" r:id="rId4"/>
    <p:sldId id="744" r:id="rId5"/>
    <p:sldId id="857" r:id="rId6"/>
    <p:sldId id="802" r:id="rId7"/>
    <p:sldId id="283" r:id="rId8"/>
    <p:sldId id="767" r:id="rId9"/>
    <p:sldId id="836" r:id="rId10"/>
    <p:sldId id="768" r:id="rId11"/>
    <p:sldId id="862" r:id="rId12"/>
    <p:sldId id="284" r:id="rId13"/>
    <p:sldId id="828" r:id="rId14"/>
    <p:sldId id="865" r:id="rId15"/>
    <p:sldId id="866" r:id="rId16"/>
    <p:sldId id="867" r:id="rId17"/>
    <p:sldId id="859" r:id="rId18"/>
    <p:sldId id="858" r:id="rId19"/>
    <p:sldId id="795" r:id="rId20"/>
    <p:sldId id="698" r:id="rId21"/>
    <p:sldId id="846" r:id="rId22"/>
    <p:sldId id="817" r:id="rId23"/>
    <p:sldId id="863" r:id="rId24"/>
    <p:sldId id="86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2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D3150-6BB4-4E18-8A03-E0835F8CA309}" v="808" dt="2024-11-11T16:33:19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BEGIN" userId="36c2b9b0e5afe8a8" providerId="LiveId" clId="{C9CD3150-6BB4-4E18-8A03-E0835F8CA309}"/>
    <pc:docChg chg="undo custSel addSld delSld modSld">
      <pc:chgData name="Fanny BEGIN" userId="36c2b9b0e5afe8a8" providerId="LiveId" clId="{C9CD3150-6BB4-4E18-8A03-E0835F8CA309}" dt="2024-11-11T16:33:23.691" v="3074" actId="478"/>
      <pc:docMkLst>
        <pc:docMk/>
      </pc:docMkLst>
      <pc:sldChg chg="modSp mod">
        <pc:chgData name="Fanny BEGIN" userId="36c2b9b0e5afe8a8" providerId="LiveId" clId="{C9CD3150-6BB4-4E18-8A03-E0835F8CA309}" dt="2024-11-09T12:18:08.081" v="1400" actId="20577"/>
        <pc:sldMkLst>
          <pc:docMk/>
          <pc:sldMk cId="706995598" sldId="680"/>
        </pc:sldMkLst>
        <pc:spChg chg="mod">
          <ac:chgData name="Fanny BEGIN" userId="36c2b9b0e5afe8a8" providerId="LiveId" clId="{C9CD3150-6BB4-4E18-8A03-E0835F8CA309}" dt="2024-11-09T12:18:08.081" v="1400" actId="20577"/>
          <ac:spMkLst>
            <pc:docMk/>
            <pc:sldMk cId="706995598" sldId="680"/>
            <ac:spMk id="162" creationId="{00000000-0000-0000-0000-000000000000}"/>
          </ac:spMkLst>
        </pc:spChg>
      </pc:sldChg>
      <pc:sldChg chg="addSp delSp modSp mod addAnim delAnim modAnim">
        <pc:chgData name="Fanny BEGIN" userId="36c2b9b0e5afe8a8" providerId="LiveId" clId="{C9CD3150-6BB4-4E18-8A03-E0835F8CA309}" dt="2024-11-09T14:07:50.508" v="1715" actId="1076"/>
        <pc:sldMkLst>
          <pc:docMk/>
          <pc:sldMk cId="3323074334" sldId="744"/>
        </pc:sldMkLst>
        <pc:spChg chg="mod">
          <ac:chgData name="Fanny BEGIN" userId="36c2b9b0e5afe8a8" providerId="LiveId" clId="{C9CD3150-6BB4-4E18-8A03-E0835F8CA309}" dt="2024-11-09T14:01:50.445" v="1582" actId="20577"/>
          <ac:spMkLst>
            <pc:docMk/>
            <pc:sldMk cId="3323074334" sldId="744"/>
            <ac:spMk id="2" creationId="{FD7557E9-2CE0-B27C-EFC0-08210401A169}"/>
          </ac:spMkLst>
        </pc:spChg>
        <pc:spChg chg="del">
          <ac:chgData name="Fanny BEGIN" userId="36c2b9b0e5afe8a8" providerId="LiveId" clId="{C9CD3150-6BB4-4E18-8A03-E0835F8CA309}" dt="2024-11-09T11:02:25.813" v="1" actId="478"/>
          <ac:spMkLst>
            <pc:docMk/>
            <pc:sldMk cId="3323074334" sldId="744"/>
            <ac:spMk id="4" creationId="{8D476154-9980-A39F-BFFD-91A9B70AC5D3}"/>
          </ac:spMkLst>
        </pc:spChg>
        <pc:spChg chg="del">
          <ac:chgData name="Fanny BEGIN" userId="36c2b9b0e5afe8a8" providerId="LiveId" clId="{C9CD3150-6BB4-4E18-8A03-E0835F8CA309}" dt="2024-11-09T11:02:25.813" v="1" actId="478"/>
          <ac:spMkLst>
            <pc:docMk/>
            <pc:sldMk cId="3323074334" sldId="744"/>
            <ac:spMk id="5" creationId="{65127DED-3221-430F-025F-91DD5DF0068C}"/>
          </ac:spMkLst>
        </pc:spChg>
        <pc:spChg chg="add mod">
          <ac:chgData name="Fanny BEGIN" userId="36c2b9b0e5afe8a8" providerId="LiveId" clId="{C9CD3150-6BB4-4E18-8A03-E0835F8CA309}" dt="2024-11-09T14:02:38.680" v="1598" actId="14100"/>
          <ac:spMkLst>
            <pc:docMk/>
            <pc:sldMk cId="3323074334" sldId="744"/>
            <ac:spMk id="11" creationId="{15061E61-D192-CD9A-B9F3-F68384632C87}"/>
          </ac:spMkLst>
        </pc:spChg>
        <pc:spChg chg="add mod">
          <ac:chgData name="Fanny BEGIN" userId="36c2b9b0e5afe8a8" providerId="LiveId" clId="{C9CD3150-6BB4-4E18-8A03-E0835F8CA309}" dt="2024-11-09T14:02:46.890" v="1601" actId="20577"/>
          <ac:spMkLst>
            <pc:docMk/>
            <pc:sldMk cId="3323074334" sldId="744"/>
            <ac:spMk id="12" creationId="{BF315DE1-8EFE-B15C-B979-0CAC1C23E118}"/>
          </ac:spMkLst>
        </pc:spChg>
        <pc:spChg chg="add mod">
          <ac:chgData name="Fanny BEGIN" userId="36c2b9b0e5afe8a8" providerId="LiveId" clId="{C9CD3150-6BB4-4E18-8A03-E0835F8CA309}" dt="2024-11-09T14:03:03.968" v="1606" actId="14100"/>
          <ac:spMkLst>
            <pc:docMk/>
            <pc:sldMk cId="3323074334" sldId="744"/>
            <ac:spMk id="13" creationId="{DBEDA228-04BF-7614-0ADC-6CFE35B8B930}"/>
          </ac:spMkLst>
        </pc:spChg>
        <pc:spChg chg="add mod">
          <ac:chgData name="Fanny BEGIN" userId="36c2b9b0e5afe8a8" providerId="LiveId" clId="{C9CD3150-6BB4-4E18-8A03-E0835F8CA309}" dt="2024-11-09T14:03:40.140" v="1619" actId="14100"/>
          <ac:spMkLst>
            <pc:docMk/>
            <pc:sldMk cId="3323074334" sldId="744"/>
            <ac:spMk id="14" creationId="{1B1788F6-61AF-39F2-00EA-92E05CACC021}"/>
          </ac:spMkLst>
        </pc:spChg>
        <pc:spChg chg="add mod">
          <ac:chgData name="Fanny BEGIN" userId="36c2b9b0e5afe8a8" providerId="LiveId" clId="{C9CD3150-6BB4-4E18-8A03-E0835F8CA309}" dt="2024-11-09T14:03:45.011" v="1621" actId="1076"/>
          <ac:spMkLst>
            <pc:docMk/>
            <pc:sldMk cId="3323074334" sldId="744"/>
            <ac:spMk id="15" creationId="{D76F01C0-4B26-82F5-2947-FAAA4459EBD6}"/>
          </ac:spMkLst>
        </pc:spChg>
        <pc:spChg chg="mod">
          <ac:chgData name="Fanny BEGIN" userId="36c2b9b0e5afe8a8" providerId="LiveId" clId="{C9CD3150-6BB4-4E18-8A03-E0835F8CA309}" dt="2024-11-09T14:02:22.215" v="1591" actId="1076"/>
          <ac:spMkLst>
            <pc:docMk/>
            <pc:sldMk cId="3323074334" sldId="744"/>
            <ac:spMk id="16" creationId="{E89A32DF-AA5D-775E-3599-1D7EC0450404}"/>
          </ac:spMkLst>
        </pc:spChg>
        <pc:spChg chg="add del mod">
          <ac:chgData name="Fanny BEGIN" userId="36c2b9b0e5afe8a8" providerId="LiveId" clId="{C9CD3150-6BB4-4E18-8A03-E0835F8CA309}" dt="2024-11-09T14:04:00.169" v="1627" actId="1076"/>
          <ac:spMkLst>
            <pc:docMk/>
            <pc:sldMk cId="3323074334" sldId="744"/>
            <ac:spMk id="17" creationId="{E5C50D35-64D7-9289-EF37-C1928991F24C}"/>
          </ac:spMkLst>
        </pc:spChg>
        <pc:spChg chg="add mod">
          <ac:chgData name="Fanny BEGIN" userId="36c2b9b0e5afe8a8" providerId="LiveId" clId="{C9CD3150-6BB4-4E18-8A03-E0835F8CA309}" dt="2024-11-09T14:04:10.860" v="1633" actId="14100"/>
          <ac:spMkLst>
            <pc:docMk/>
            <pc:sldMk cId="3323074334" sldId="744"/>
            <ac:spMk id="18" creationId="{0F15241F-AC73-F4C9-9DD7-DAE43F44626F}"/>
          </ac:spMkLst>
        </pc:spChg>
        <pc:spChg chg="add mod">
          <ac:chgData name="Fanny BEGIN" userId="36c2b9b0e5afe8a8" providerId="LiveId" clId="{C9CD3150-6BB4-4E18-8A03-E0835F8CA309}" dt="2024-11-09T14:04:49.654" v="1642" actId="1076"/>
          <ac:spMkLst>
            <pc:docMk/>
            <pc:sldMk cId="3323074334" sldId="744"/>
            <ac:spMk id="19" creationId="{28BC63E7-4030-7083-31D5-6A5F61E0ED8A}"/>
          </ac:spMkLst>
        </pc:spChg>
        <pc:spChg chg="add mod">
          <ac:chgData name="Fanny BEGIN" userId="36c2b9b0e5afe8a8" providerId="LiveId" clId="{C9CD3150-6BB4-4E18-8A03-E0835F8CA309}" dt="2024-11-09T14:07:50.508" v="1715" actId="1076"/>
          <ac:spMkLst>
            <pc:docMk/>
            <pc:sldMk cId="3323074334" sldId="744"/>
            <ac:spMk id="20" creationId="{C78C188F-3DAF-1CB6-6F69-BC86E99812A3}"/>
          </ac:spMkLst>
        </pc:spChg>
        <pc:picChg chg="del">
          <ac:chgData name="Fanny BEGIN" userId="36c2b9b0e5afe8a8" providerId="LiveId" clId="{C9CD3150-6BB4-4E18-8A03-E0835F8CA309}" dt="2024-11-09T11:02:25.813" v="1" actId="478"/>
          <ac:picMkLst>
            <pc:docMk/>
            <pc:sldMk cId="3323074334" sldId="744"/>
            <ac:picMk id="9" creationId="{AFD8AA41-289B-F6A5-48D5-9894110338EE}"/>
          </ac:picMkLst>
        </pc:picChg>
        <pc:picChg chg="add mod">
          <ac:chgData name="Fanny BEGIN" userId="36c2b9b0e5afe8a8" providerId="LiveId" clId="{C9CD3150-6BB4-4E18-8A03-E0835F8CA309}" dt="2024-11-09T14:02:34.470" v="1595" actId="34135"/>
          <ac:picMkLst>
            <pc:docMk/>
            <pc:sldMk cId="3323074334" sldId="744"/>
            <ac:picMk id="10" creationId="{5D787CA6-B890-9ABE-B526-F509293BE3BC}"/>
          </ac:picMkLst>
        </pc:picChg>
      </pc:sldChg>
      <pc:sldChg chg="addSp delSp modSp mod modAnim">
        <pc:chgData name="Fanny BEGIN" userId="36c2b9b0e5afe8a8" providerId="LiveId" clId="{C9CD3150-6BB4-4E18-8A03-E0835F8CA309}" dt="2024-11-09T11:26:16.695" v="604"/>
        <pc:sldMkLst>
          <pc:docMk/>
          <pc:sldMk cId="3620890428" sldId="767"/>
        </pc:sldMkLst>
        <pc:spChg chg="mod">
          <ac:chgData name="Fanny BEGIN" userId="36c2b9b0e5afe8a8" providerId="LiveId" clId="{C9CD3150-6BB4-4E18-8A03-E0835F8CA309}" dt="2024-11-09T11:09:05.010" v="182" actId="20577"/>
          <ac:spMkLst>
            <pc:docMk/>
            <pc:sldMk cId="3620890428" sldId="767"/>
            <ac:spMk id="2" creationId="{08D7563F-3295-C106-E8EE-7BFE44A02201}"/>
          </ac:spMkLst>
        </pc:spChg>
        <pc:spChg chg="add mod">
          <ac:chgData name="Fanny BEGIN" userId="36c2b9b0e5afe8a8" providerId="LiveId" clId="{C9CD3150-6BB4-4E18-8A03-E0835F8CA309}" dt="2024-11-09T11:22:05.871" v="517" actId="1076"/>
          <ac:spMkLst>
            <pc:docMk/>
            <pc:sldMk cId="3620890428" sldId="767"/>
            <ac:spMk id="4" creationId="{FAB993CD-AE44-5847-98B6-D578FF322964}"/>
          </ac:spMkLst>
        </pc:spChg>
        <pc:spChg chg="del">
          <ac:chgData name="Fanny BEGIN" userId="36c2b9b0e5afe8a8" providerId="LiveId" clId="{C9CD3150-6BB4-4E18-8A03-E0835F8CA309}" dt="2024-11-09T11:02:40.002" v="8" actId="478"/>
          <ac:spMkLst>
            <pc:docMk/>
            <pc:sldMk cId="3620890428" sldId="767"/>
            <ac:spMk id="5" creationId="{67E1A883-F6D2-DC25-C129-68A071510CC4}"/>
          </ac:spMkLst>
        </pc:spChg>
        <pc:spChg chg="add mod">
          <ac:chgData name="Fanny BEGIN" userId="36c2b9b0e5afe8a8" providerId="LiveId" clId="{C9CD3150-6BB4-4E18-8A03-E0835F8CA309}" dt="2024-11-09T11:24:03.951" v="558" actId="13822"/>
          <ac:spMkLst>
            <pc:docMk/>
            <pc:sldMk cId="3620890428" sldId="767"/>
            <ac:spMk id="61" creationId="{C0B10A89-433D-4881-8DBD-A5152BB899B4}"/>
          </ac:spMkLst>
        </pc:spChg>
        <pc:spChg chg="add mod">
          <ac:chgData name="Fanny BEGIN" userId="36c2b9b0e5afe8a8" providerId="LiveId" clId="{C9CD3150-6BB4-4E18-8A03-E0835F8CA309}" dt="2024-11-09T11:24:14.382" v="561" actId="13822"/>
          <ac:spMkLst>
            <pc:docMk/>
            <pc:sldMk cId="3620890428" sldId="767"/>
            <ac:spMk id="62" creationId="{C1AEF7B4-1101-81A3-50F0-14DE83C94D86}"/>
          </ac:spMkLst>
        </pc:spChg>
        <pc:spChg chg="add mod">
          <ac:chgData name="Fanny BEGIN" userId="36c2b9b0e5afe8a8" providerId="LiveId" clId="{C9CD3150-6BB4-4E18-8A03-E0835F8CA309}" dt="2024-11-09T11:25:08.010" v="581" actId="1076"/>
          <ac:spMkLst>
            <pc:docMk/>
            <pc:sldMk cId="3620890428" sldId="767"/>
            <ac:spMk id="63" creationId="{F2FA8EA5-E182-007B-373E-3345DA09816A}"/>
          </ac:spMkLst>
        </pc:spChg>
        <pc:spChg chg="add mod">
          <ac:chgData name="Fanny BEGIN" userId="36c2b9b0e5afe8a8" providerId="LiveId" clId="{C9CD3150-6BB4-4E18-8A03-E0835F8CA309}" dt="2024-11-09T11:25:04.467" v="579" actId="1076"/>
          <ac:spMkLst>
            <pc:docMk/>
            <pc:sldMk cId="3620890428" sldId="767"/>
            <ac:spMk id="75" creationId="{49993F03-37B1-F6CD-20C6-61C50AC12A13}"/>
          </ac:spMkLst>
        </pc:spChg>
        <pc:spChg chg="add mod">
          <ac:chgData name="Fanny BEGIN" userId="36c2b9b0e5afe8a8" providerId="LiveId" clId="{C9CD3150-6BB4-4E18-8A03-E0835F8CA309}" dt="2024-11-09T11:25:16.444" v="585" actId="1076"/>
          <ac:spMkLst>
            <pc:docMk/>
            <pc:sldMk cId="3620890428" sldId="767"/>
            <ac:spMk id="80" creationId="{59FFE112-1C54-3C9F-F211-D76E5F5F6607}"/>
          </ac:spMkLst>
        </pc:spChg>
        <pc:spChg chg="add mod">
          <ac:chgData name="Fanny BEGIN" userId="36c2b9b0e5afe8a8" providerId="LiveId" clId="{C9CD3150-6BB4-4E18-8A03-E0835F8CA309}" dt="2024-11-09T11:25:30.445" v="590" actId="207"/>
          <ac:spMkLst>
            <pc:docMk/>
            <pc:sldMk cId="3620890428" sldId="767"/>
            <ac:spMk id="81" creationId="{257B6F13-A360-B29D-6334-ADCEAA977148}"/>
          </ac:spMkLst>
        </pc:spChg>
        <pc:picChg chg="del">
          <ac:chgData name="Fanny BEGIN" userId="36c2b9b0e5afe8a8" providerId="LiveId" clId="{C9CD3150-6BB4-4E18-8A03-E0835F8CA309}" dt="2024-11-09T11:02:38.562" v="7" actId="478"/>
          <ac:picMkLst>
            <pc:docMk/>
            <pc:sldMk cId="3620890428" sldId="767"/>
            <ac:picMk id="6" creationId="{CBC57261-14EE-7470-3411-4EB281A3789D}"/>
          </ac:picMkLst>
        </pc:picChg>
        <pc:picChg chg="add mod modCrop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0" creationId="{17FDF4DF-D4FD-2D9D-A610-8763A4BB7092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1" creationId="{58E12BD4-F64E-05BB-4986-74EAD2C03C5D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2" creationId="{0E2680B7-3547-8033-B05D-777E5D5B8AF2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3" creationId="{5F2C416B-25A7-93BF-35CC-01A29F215658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4" creationId="{9DB37177-E207-B357-2C2C-CB12F9503A3E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5" creationId="{01F560B6-2BCF-DBCE-53F8-F376C2487755}"/>
          </ac:picMkLst>
        </pc:picChg>
        <pc:picChg chg="add del mod">
          <ac:chgData name="Fanny BEGIN" userId="36c2b9b0e5afe8a8" providerId="LiveId" clId="{C9CD3150-6BB4-4E18-8A03-E0835F8CA309}" dt="2024-11-09T11:11:11.550" v="285" actId="478"/>
          <ac:picMkLst>
            <pc:docMk/>
            <pc:sldMk cId="3620890428" sldId="767"/>
            <ac:picMk id="16" creationId="{1523FA34-CAAE-F9CB-0EF5-D4592FB0C224}"/>
          </ac:picMkLst>
        </pc:picChg>
        <pc:picChg chg="add del mod">
          <ac:chgData name="Fanny BEGIN" userId="36c2b9b0e5afe8a8" providerId="LiveId" clId="{C9CD3150-6BB4-4E18-8A03-E0835F8CA309}" dt="2024-11-09T11:11:11.009" v="284" actId="478"/>
          <ac:picMkLst>
            <pc:docMk/>
            <pc:sldMk cId="3620890428" sldId="767"/>
            <ac:picMk id="17" creationId="{F646B909-EB7C-2377-8222-3257CCBFA58A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8" creationId="{6AD9F36E-CB88-1C1C-27AC-A96C27506D44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19" creationId="{2FC3F862-2214-6E7E-C094-C3A9E2C55E15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0" creationId="{BB1B8F09-8972-DE82-DDB7-CB551ED420C5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1" creationId="{6736A85A-AFCE-CB6D-C2AC-55E8281236F2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2" creationId="{B34B2C1C-660B-C882-9748-97B45486F544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3" creationId="{28DD032A-E700-F1C8-786B-F9C16E0D0172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4" creationId="{C3861063-5F5A-328D-D7F5-8D9837015A99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5" creationId="{38ABF2D5-0F4E-2330-014F-77CDFDA40165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6" creationId="{1942131C-99A5-071E-76F4-47CBBD4BB673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7" creationId="{BEC88CF4-FD0C-A8CF-D5EB-0DAC48BB1792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8" creationId="{FD5DCEDD-8046-9EB8-5374-AAB217B58724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29" creationId="{B6EDDB4B-9D5A-84DC-2106-A629DF4A7779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0" creationId="{966B1151-3BFA-80DC-2188-6A12302BFC1D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1" creationId="{241536F2-8105-212C-BB06-ED61E6B04BEB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2" creationId="{2B7C2B06-A4D6-ABF2-C395-5545F1F4B635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3" creationId="{545DFDB2-FB2E-0A0A-9CD6-D257A4D965DA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4" creationId="{13944FC4-35AA-E110-3D29-675BFDCE7E7B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5" creationId="{A54D6692-8A45-3691-3809-8316DD34F469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6" creationId="{56CC7DB0-D675-5567-0BFC-00BE4A8CF70A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7" creationId="{C9D1C78D-A9F6-2957-1F84-DE96343AAC89}"/>
          </ac:picMkLst>
        </pc:picChg>
        <pc:picChg chg="add mod">
          <ac:chgData name="Fanny BEGIN" userId="36c2b9b0e5afe8a8" providerId="LiveId" clId="{C9CD3150-6BB4-4E18-8A03-E0835F8CA309}" dt="2024-11-09T11:22:03.580" v="516" actId="1076"/>
          <ac:picMkLst>
            <pc:docMk/>
            <pc:sldMk cId="3620890428" sldId="767"/>
            <ac:picMk id="38" creationId="{CBB03A98-75E0-5604-015A-E50A0F823DFE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39" creationId="{BE182B78-E423-D80E-44F4-9216D0572E79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40" creationId="{0C4A5817-08CA-F5B5-B05B-DBD7AB30BFE9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41" creationId="{8AD0563C-BE20-6528-4D7C-ED68FFC697E0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42" creationId="{0DA7399D-D634-C572-4039-709FD6213A64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43" creationId="{C5C0D0D8-C80C-3AFE-D125-94DFDE5A335D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44" creationId="{A92D8DF2-0D63-1339-EFB7-F3D997EA79BE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45" creationId="{2F0F31AD-E014-5F1B-DDA6-F2EA368CDB55}"/>
          </ac:picMkLst>
        </pc:picChg>
        <pc:picChg chg="add mod">
          <ac:chgData name="Fanny BEGIN" userId="36c2b9b0e5afe8a8" providerId="LiveId" clId="{C9CD3150-6BB4-4E18-8A03-E0835F8CA309}" dt="2024-11-09T11:22:58.902" v="540" actId="1076"/>
          <ac:picMkLst>
            <pc:docMk/>
            <pc:sldMk cId="3620890428" sldId="767"/>
            <ac:picMk id="46" creationId="{4B16ABB6-EDCA-75D5-ABA7-1A9BC41A0147}"/>
          </ac:picMkLst>
        </pc:picChg>
        <pc:picChg chg="add mod">
          <ac:chgData name="Fanny BEGIN" userId="36c2b9b0e5afe8a8" providerId="LiveId" clId="{C9CD3150-6BB4-4E18-8A03-E0835F8CA309}" dt="2024-11-09T11:23:07.848" v="544" actId="1076"/>
          <ac:picMkLst>
            <pc:docMk/>
            <pc:sldMk cId="3620890428" sldId="767"/>
            <ac:picMk id="47" creationId="{FFDBA62D-B014-FB26-3DE9-C787E9392B99}"/>
          </ac:picMkLst>
        </pc:picChg>
        <pc:picChg chg="add mod">
          <ac:chgData name="Fanny BEGIN" userId="36c2b9b0e5afe8a8" providerId="LiveId" clId="{C9CD3150-6BB4-4E18-8A03-E0835F8CA309}" dt="2024-11-09T11:23:11.915" v="546" actId="1076"/>
          <ac:picMkLst>
            <pc:docMk/>
            <pc:sldMk cId="3620890428" sldId="767"/>
            <ac:picMk id="48" creationId="{A78EB43C-BB8E-CBBD-D526-ABD0FA1037C3}"/>
          </ac:picMkLst>
        </pc:picChg>
        <pc:picChg chg="add mod">
          <ac:chgData name="Fanny BEGIN" userId="36c2b9b0e5afe8a8" providerId="LiveId" clId="{C9CD3150-6BB4-4E18-8A03-E0835F8CA309}" dt="2024-11-09T11:23:15.774" v="548" actId="1076"/>
          <ac:picMkLst>
            <pc:docMk/>
            <pc:sldMk cId="3620890428" sldId="767"/>
            <ac:picMk id="49" creationId="{3263712E-74A8-B8E0-675A-4741097D87C5}"/>
          </ac:picMkLst>
        </pc:picChg>
        <pc:picChg chg="add mod">
          <ac:chgData name="Fanny BEGIN" userId="36c2b9b0e5afe8a8" providerId="LiveId" clId="{C9CD3150-6BB4-4E18-8A03-E0835F8CA309}" dt="2024-11-09T11:23:15.774" v="548" actId="1076"/>
          <ac:picMkLst>
            <pc:docMk/>
            <pc:sldMk cId="3620890428" sldId="767"/>
            <ac:picMk id="50" creationId="{4E394322-F62A-C372-0700-46D6667B1E90}"/>
          </ac:picMkLst>
        </pc:picChg>
        <pc:picChg chg="add mod">
          <ac:chgData name="Fanny BEGIN" userId="36c2b9b0e5afe8a8" providerId="LiveId" clId="{C9CD3150-6BB4-4E18-8A03-E0835F8CA309}" dt="2024-11-09T11:23:20.830" v="550" actId="1076"/>
          <ac:picMkLst>
            <pc:docMk/>
            <pc:sldMk cId="3620890428" sldId="767"/>
            <ac:picMk id="51" creationId="{7D2377C5-041B-23FD-954F-7629FDCC4CFE}"/>
          </ac:picMkLst>
        </pc:picChg>
        <pc:picChg chg="add mod">
          <ac:chgData name="Fanny BEGIN" userId="36c2b9b0e5afe8a8" providerId="LiveId" clId="{C9CD3150-6BB4-4E18-8A03-E0835F8CA309}" dt="2024-11-09T11:23:30.483" v="552" actId="1076"/>
          <ac:picMkLst>
            <pc:docMk/>
            <pc:sldMk cId="3620890428" sldId="767"/>
            <ac:picMk id="52" creationId="{C62FAB0B-A268-1980-6860-12111D8F9375}"/>
          </ac:picMkLst>
        </pc:picChg>
        <pc:picChg chg="add mod">
          <ac:chgData name="Fanny BEGIN" userId="36c2b9b0e5afe8a8" providerId="LiveId" clId="{C9CD3150-6BB4-4E18-8A03-E0835F8CA309}" dt="2024-11-09T11:23:30.483" v="552" actId="1076"/>
          <ac:picMkLst>
            <pc:docMk/>
            <pc:sldMk cId="3620890428" sldId="767"/>
            <ac:picMk id="53" creationId="{1511B51C-B323-8AAE-AA28-4CE00172BE24}"/>
          </ac:picMkLst>
        </pc:picChg>
        <pc:picChg chg="add mod">
          <ac:chgData name="Fanny BEGIN" userId="36c2b9b0e5afe8a8" providerId="LiveId" clId="{C9CD3150-6BB4-4E18-8A03-E0835F8CA309}" dt="2024-11-09T11:23:30.483" v="552" actId="1076"/>
          <ac:picMkLst>
            <pc:docMk/>
            <pc:sldMk cId="3620890428" sldId="767"/>
            <ac:picMk id="54" creationId="{249F6D62-7427-F78F-26F7-D2E38CEBAB9A}"/>
          </ac:picMkLst>
        </pc:picChg>
        <pc:picChg chg="add mod">
          <ac:chgData name="Fanny BEGIN" userId="36c2b9b0e5afe8a8" providerId="LiveId" clId="{C9CD3150-6BB4-4E18-8A03-E0835F8CA309}" dt="2024-11-09T11:23:30.483" v="552" actId="1076"/>
          <ac:picMkLst>
            <pc:docMk/>
            <pc:sldMk cId="3620890428" sldId="767"/>
            <ac:picMk id="55" creationId="{7CE1B7D2-1390-7647-D99F-0DC3A61A6528}"/>
          </ac:picMkLst>
        </pc:picChg>
        <pc:picChg chg="add mod">
          <ac:chgData name="Fanny BEGIN" userId="36c2b9b0e5afe8a8" providerId="LiveId" clId="{C9CD3150-6BB4-4E18-8A03-E0835F8CA309}" dt="2024-11-09T11:23:30.483" v="552" actId="1076"/>
          <ac:picMkLst>
            <pc:docMk/>
            <pc:sldMk cId="3620890428" sldId="767"/>
            <ac:picMk id="56" creationId="{D2CCAA40-4F3E-FB56-7CED-2E677117E1C6}"/>
          </ac:picMkLst>
        </pc:picChg>
        <pc:picChg chg="add mod">
          <ac:chgData name="Fanny BEGIN" userId="36c2b9b0e5afe8a8" providerId="LiveId" clId="{C9CD3150-6BB4-4E18-8A03-E0835F8CA309}" dt="2024-11-09T11:23:50.393" v="554" actId="1076"/>
          <ac:picMkLst>
            <pc:docMk/>
            <pc:sldMk cId="3620890428" sldId="767"/>
            <ac:picMk id="57" creationId="{673A4170-F089-F313-CD32-66A3E1F8C9C5}"/>
          </ac:picMkLst>
        </pc:picChg>
        <pc:picChg chg="add mod">
          <ac:chgData name="Fanny BEGIN" userId="36c2b9b0e5afe8a8" providerId="LiveId" clId="{C9CD3150-6BB4-4E18-8A03-E0835F8CA309}" dt="2024-11-09T11:23:50.393" v="554" actId="1076"/>
          <ac:picMkLst>
            <pc:docMk/>
            <pc:sldMk cId="3620890428" sldId="767"/>
            <ac:picMk id="58" creationId="{D7B8EF34-F342-5090-61B8-25FDB9F9FAE9}"/>
          </ac:picMkLst>
        </pc:picChg>
        <pc:picChg chg="add mod">
          <ac:chgData name="Fanny BEGIN" userId="36c2b9b0e5afe8a8" providerId="LiveId" clId="{C9CD3150-6BB4-4E18-8A03-E0835F8CA309}" dt="2024-11-09T11:23:54.092" v="555" actId="1076"/>
          <ac:picMkLst>
            <pc:docMk/>
            <pc:sldMk cId="3620890428" sldId="767"/>
            <ac:picMk id="59" creationId="{F272C745-D884-0695-90D1-ACAC0EC116EF}"/>
          </ac:picMkLst>
        </pc:picChg>
        <pc:picChg chg="add mod">
          <ac:chgData name="Fanny BEGIN" userId="36c2b9b0e5afe8a8" providerId="LiveId" clId="{C9CD3150-6BB4-4E18-8A03-E0835F8CA309}" dt="2024-11-09T11:23:54.092" v="555" actId="1076"/>
          <ac:picMkLst>
            <pc:docMk/>
            <pc:sldMk cId="3620890428" sldId="767"/>
            <ac:picMk id="60" creationId="{82D83E1F-C747-5999-0E71-AEE80E2D1729}"/>
          </ac:picMkLst>
        </pc:picChg>
        <pc:picChg chg="add mod">
          <ac:chgData name="Fanny BEGIN" userId="36c2b9b0e5afe8a8" providerId="LiveId" clId="{C9CD3150-6BB4-4E18-8A03-E0835F8CA309}" dt="2024-11-09T11:24:54.635" v="575" actId="1076"/>
          <ac:picMkLst>
            <pc:docMk/>
            <pc:sldMk cId="3620890428" sldId="767"/>
            <ac:picMk id="66" creationId="{5B6158EF-714B-2461-3632-5B5EFC0EFBD8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67" creationId="{115203B9-E72D-9D88-0ED3-730F4FBEF3BB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68" creationId="{5C8ACF09-731A-31F6-E5EF-AF7BB36668D2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69" creationId="{C475D0EF-C6AA-4B5F-1563-58D26D548065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70" creationId="{C1730EBF-2167-78DD-96F6-EA341FCB6436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71" creationId="{E13138EF-836D-4422-2A4E-E01C6BD0ABAC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72" creationId="{AC2DC5B0-A92F-6F8C-A3E2-86B289FFBAB3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73" creationId="{1DDBF8AC-C6E8-A331-8FF2-74351797711C}"/>
          </ac:picMkLst>
        </pc:picChg>
        <pc:picChg chg="add mod">
          <ac:chgData name="Fanny BEGIN" userId="36c2b9b0e5afe8a8" providerId="LiveId" clId="{C9CD3150-6BB4-4E18-8A03-E0835F8CA309}" dt="2024-11-09T11:25:00.691" v="577" actId="1076"/>
          <ac:picMkLst>
            <pc:docMk/>
            <pc:sldMk cId="3620890428" sldId="767"/>
            <ac:picMk id="74" creationId="{E3A9C75E-105C-22A4-AEAE-30A661D53436}"/>
          </ac:picMkLst>
        </pc:picChg>
        <pc:picChg chg="add mod">
          <ac:chgData name="Fanny BEGIN" userId="36c2b9b0e5afe8a8" providerId="LiveId" clId="{C9CD3150-6BB4-4E18-8A03-E0835F8CA309}" dt="2024-11-09T11:25:12.812" v="583" actId="1076"/>
          <ac:picMkLst>
            <pc:docMk/>
            <pc:sldMk cId="3620890428" sldId="767"/>
            <ac:picMk id="76" creationId="{0238FDBD-4EC0-9A63-A52D-11CB3C70753B}"/>
          </ac:picMkLst>
        </pc:picChg>
        <pc:picChg chg="add mod">
          <ac:chgData name="Fanny BEGIN" userId="36c2b9b0e5afe8a8" providerId="LiveId" clId="{C9CD3150-6BB4-4E18-8A03-E0835F8CA309}" dt="2024-11-09T11:25:12.812" v="583" actId="1076"/>
          <ac:picMkLst>
            <pc:docMk/>
            <pc:sldMk cId="3620890428" sldId="767"/>
            <ac:picMk id="77" creationId="{BD3FF97F-01D0-BEC7-CA37-EF053639AD98}"/>
          </ac:picMkLst>
        </pc:picChg>
        <pc:picChg chg="add mod">
          <ac:chgData name="Fanny BEGIN" userId="36c2b9b0e5afe8a8" providerId="LiveId" clId="{C9CD3150-6BB4-4E18-8A03-E0835F8CA309}" dt="2024-11-09T11:25:12.812" v="583" actId="1076"/>
          <ac:picMkLst>
            <pc:docMk/>
            <pc:sldMk cId="3620890428" sldId="767"/>
            <ac:picMk id="78" creationId="{67E0C042-D582-E80F-A80B-CABD20FD0669}"/>
          </ac:picMkLst>
        </pc:picChg>
        <pc:picChg chg="add mod">
          <ac:chgData name="Fanny BEGIN" userId="36c2b9b0e5afe8a8" providerId="LiveId" clId="{C9CD3150-6BB4-4E18-8A03-E0835F8CA309}" dt="2024-11-09T11:25:12.812" v="583" actId="1076"/>
          <ac:picMkLst>
            <pc:docMk/>
            <pc:sldMk cId="3620890428" sldId="767"/>
            <ac:picMk id="79" creationId="{60C9EE0D-7F11-311E-011B-46B7305ACE22}"/>
          </ac:picMkLst>
        </pc:picChg>
        <pc:cxnChg chg="add mod">
          <ac:chgData name="Fanny BEGIN" userId="36c2b9b0e5afe8a8" providerId="LiveId" clId="{C9CD3150-6BB4-4E18-8A03-E0835F8CA309}" dt="2024-11-09T11:25:08.010" v="581" actId="1076"/>
          <ac:cxnSpMkLst>
            <pc:docMk/>
            <pc:sldMk cId="3620890428" sldId="767"/>
            <ac:cxnSpMk id="65" creationId="{4969605A-58A3-27C8-F28A-F96665B9C33A}"/>
          </ac:cxnSpMkLst>
        </pc:cxnChg>
      </pc:sldChg>
      <pc:sldChg chg="addSp delSp modSp mod modAnim">
        <pc:chgData name="Fanny BEGIN" userId="36c2b9b0e5afe8a8" providerId="LiveId" clId="{C9CD3150-6BB4-4E18-8A03-E0835F8CA309}" dt="2024-11-09T11:34:02.837" v="856"/>
        <pc:sldMkLst>
          <pc:docMk/>
          <pc:sldMk cId="551414969" sldId="768"/>
        </pc:sldMkLst>
        <pc:spChg chg="mod">
          <ac:chgData name="Fanny BEGIN" userId="36c2b9b0e5afe8a8" providerId="LiveId" clId="{C9CD3150-6BB4-4E18-8A03-E0835F8CA309}" dt="2024-11-09T11:26:50.188" v="641" actId="20577"/>
          <ac:spMkLst>
            <pc:docMk/>
            <pc:sldMk cId="551414969" sldId="768"/>
            <ac:spMk id="2" creationId="{08D7563F-3295-C106-E8EE-7BFE44A02201}"/>
          </ac:spMkLst>
        </pc:spChg>
        <pc:spChg chg="add mod">
          <ac:chgData name="Fanny BEGIN" userId="36c2b9b0e5afe8a8" providerId="LiveId" clId="{C9CD3150-6BB4-4E18-8A03-E0835F8CA309}" dt="2024-11-09T11:26:59.710" v="646" actId="1076"/>
          <ac:spMkLst>
            <pc:docMk/>
            <pc:sldMk cId="551414969" sldId="768"/>
            <ac:spMk id="4" creationId="{EB5CC718-6C1C-8BB4-4D4A-E01E357E7C37}"/>
          </ac:spMkLst>
        </pc:spChg>
        <pc:spChg chg="del">
          <ac:chgData name="Fanny BEGIN" userId="36c2b9b0e5afe8a8" providerId="LiveId" clId="{C9CD3150-6BB4-4E18-8A03-E0835F8CA309}" dt="2024-11-09T11:02:45.723" v="12" actId="478"/>
          <ac:spMkLst>
            <pc:docMk/>
            <pc:sldMk cId="551414969" sldId="768"/>
            <ac:spMk id="5" creationId="{EF395EEF-7685-73F4-893D-F36A0B6C4AA2}"/>
          </ac:spMkLst>
        </pc:spChg>
        <pc:spChg chg="add mod">
          <ac:chgData name="Fanny BEGIN" userId="36c2b9b0e5afe8a8" providerId="LiveId" clId="{C9CD3150-6BB4-4E18-8A03-E0835F8CA309}" dt="2024-11-09T11:27:08.830" v="652" actId="20577"/>
          <ac:spMkLst>
            <pc:docMk/>
            <pc:sldMk cId="551414969" sldId="768"/>
            <ac:spMk id="6" creationId="{6AACB7F4-2A5D-DC86-9378-89BFD79C086E}"/>
          </ac:spMkLst>
        </pc:spChg>
        <pc:spChg chg="add mod">
          <ac:chgData name="Fanny BEGIN" userId="36c2b9b0e5afe8a8" providerId="LiveId" clId="{C9CD3150-6BB4-4E18-8A03-E0835F8CA309}" dt="2024-11-09T11:27:17.109" v="658" actId="20577"/>
          <ac:spMkLst>
            <pc:docMk/>
            <pc:sldMk cId="551414969" sldId="768"/>
            <ac:spMk id="9" creationId="{D40A1935-22B4-0184-F8AA-0AC3F7DB946D}"/>
          </ac:spMkLst>
        </pc:spChg>
        <pc:spChg chg="add mod">
          <ac:chgData name="Fanny BEGIN" userId="36c2b9b0e5afe8a8" providerId="LiveId" clId="{C9CD3150-6BB4-4E18-8A03-E0835F8CA309}" dt="2024-11-09T11:28:43.859" v="694" actId="1076"/>
          <ac:spMkLst>
            <pc:docMk/>
            <pc:sldMk cId="551414969" sldId="768"/>
            <ac:spMk id="19" creationId="{A692C77E-81E0-E219-FC96-B2C384390029}"/>
          </ac:spMkLst>
        </pc:spChg>
        <pc:spChg chg="add mod">
          <ac:chgData name="Fanny BEGIN" userId="36c2b9b0e5afe8a8" providerId="LiveId" clId="{C9CD3150-6BB4-4E18-8A03-E0835F8CA309}" dt="2024-11-09T11:28:55.463" v="706" actId="1076"/>
          <ac:spMkLst>
            <pc:docMk/>
            <pc:sldMk cId="551414969" sldId="768"/>
            <ac:spMk id="20" creationId="{06A5424B-1F0E-0071-9D54-B6FFDDE0626B}"/>
          </ac:spMkLst>
        </pc:spChg>
        <pc:spChg chg="add mod">
          <ac:chgData name="Fanny BEGIN" userId="36c2b9b0e5afe8a8" providerId="LiveId" clId="{C9CD3150-6BB4-4E18-8A03-E0835F8CA309}" dt="2024-11-09T11:29:26.322" v="723" actId="20577"/>
          <ac:spMkLst>
            <pc:docMk/>
            <pc:sldMk cId="551414969" sldId="768"/>
            <ac:spMk id="24" creationId="{920CE5B4-AAD3-7990-C95C-4214F0A26715}"/>
          </ac:spMkLst>
        </pc:spChg>
        <pc:spChg chg="add mod">
          <ac:chgData name="Fanny BEGIN" userId="36c2b9b0e5afe8a8" providerId="LiveId" clId="{C9CD3150-6BB4-4E18-8A03-E0835F8CA309}" dt="2024-11-09T11:29:23.267" v="721" actId="20577"/>
          <ac:spMkLst>
            <pc:docMk/>
            <pc:sldMk cId="551414969" sldId="768"/>
            <ac:spMk id="25" creationId="{3D0D8493-549C-92A1-31F2-75863C4B5EEA}"/>
          </ac:spMkLst>
        </pc:spChg>
        <pc:spChg chg="add mod">
          <ac:chgData name="Fanny BEGIN" userId="36c2b9b0e5afe8a8" providerId="LiveId" clId="{C9CD3150-6BB4-4E18-8A03-E0835F8CA309}" dt="2024-11-09T11:29:19.079" v="715" actId="20577"/>
          <ac:spMkLst>
            <pc:docMk/>
            <pc:sldMk cId="551414969" sldId="768"/>
            <ac:spMk id="28" creationId="{7C5B46F4-C67C-DF63-6BAD-79BEB760ECDD}"/>
          </ac:spMkLst>
        </pc:spChg>
        <pc:spChg chg="add mod">
          <ac:chgData name="Fanny BEGIN" userId="36c2b9b0e5afe8a8" providerId="LiveId" clId="{C9CD3150-6BB4-4E18-8A03-E0835F8CA309}" dt="2024-11-09T11:29:21.727" v="719" actId="20577"/>
          <ac:spMkLst>
            <pc:docMk/>
            <pc:sldMk cId="551414969" sldId="768"/>
            <ac:spMk id="29" creationId="{A0D74879-4187-0EA1-FBAC-541410FA242F}"/>
          </ac:spMkLst>
        </pc:spChg>
        <pc:spChg chg="add mod">
          <ac:chgData name="Fanny BEGIN" userId="36c2b9b0e5afe8a8" providerId="LiveId" clId="{C9CD3150-6BB4-4E18-8A03-E0835F8CA309}" dt="2024-11-09T11:30:06.788" v="742" actId="1076"/>
          <ac:spMkLst>
            <pc:docMk/>
            <pc:sldMk cId="551414969" sldId="768"/>
            <ac:spMk id="45" creationId="{6C94D7D3-E4D5-59C4-3916-D5B60997D3C5}"/>
          </ac:spMkLst>
        </pc:spChg>
        <pc:spChg chg="add mod">
          <ac:chgData name="Fanny BEGIN" userId="36c2b9b0e5afe8a8" providerId="LiveId" clId="{C9CD3150-6BB4-4E18-8A03-E0835F8CA309}" dt="2024-11-09T11:30:13.733" v="747" actId="1076"/>
          <ac:spMkLst>
            <pc:docMk/>
            <pc:sldMk cId="551414969" sldId="768"/>
            <ac:spMk id="46" creationId="{10177B5F-1A13-C9D8-A713-6023C07BEEE0}"/>
          </ac:spMkLst>
        </pc:spChg>
        <pc:spChg chg="add mod">
          <ac:chgData name="Fanny BEGIN" userId="36c2b9b0e5afe8a8" providerId="LiveId" clId="{C9CD3150-6BB4-4E18-8A03-E0835F8CA309}" dt="2024-11-09T11:30:32.667" v="762" actId="20577"/>
          <ac:spMkLst>
            <pc:docMk/>
            <pc:sldMk cId="551414969" sldId="768"/>
            <ac:spMk id="47" creationId="{7DE43169-176E-9C40-0345-863C8745DFB6}"/>
          </ac:spMkLst>
        </pc:spChg>
        <pc:spChg chg="add mod">
          <ac:chgData name="Fanny BEGIN" userId="36c2b9b0e5afe8a8" providerId="LiveId" clId="{C9CD3150-6BB4-4E18-8A03-E0835F8CA309}" dt="2024-11-09T11:30:30.368" v="760" actId="20577"/>
          <ac:spMkLst>
            <pc:docMk/>
            <pc:sldMk cId="551414969" sldId="768"/>
            <ac:spMk id="48" creationId="{0C74DCD7-74F3-2F3C-C885-938F6A8EE892}"/>
          </ac:spMkLst>
        </pc:spChg>
        <pc:spChg chg="add mod">
          <ac:chgData name="Fanny BEGIN" userId="36c2b9b0e5afe8a8" providerId="LiveId" clId="{C9CD3150-6BB4-4E18-8A03-E0835F8CA309}" dt="2024-11-09T11:30:27.520" v="758" actId="20577"/>
          <ac:spMkLst>
            <pc:docMk/>
            <pc:sldMk cId="551414969" sldId="768"/>
            <ac:spMk id="49" creationId="{838E7E1B-5EE8-F5FE-63A3-FC3D829B6DFD}"/>
          </ac:spMkLst>
        </pc:spChg>
        <pc:spChg chg="add mod">
          <ac:chgData name="Fanny BEGIN" userId="36c2b9b0e5afe8a8" providerId="LiveId" clId="{C9CD3150-6BB4-4E18-8A03-E0835F8CA309}" dt="2024-11-09T11:30:25.847" v="756" actId="1076"/>
          <ac:spMkLst>
            <pc:docMk/>
            <pc:sldMk cId="551414969" sldId="768"/>
            <ac:spMk id="50" creationId="{243DB4F1-2EFD-F4B3-8F88-285F3AD26EFD}"/>
          </ac:spMkLst>
        </pc:spChg>
        <pc:spChg chg="add mod">
          <ac:chgData name="Fanny BEGIN" userId="36c2b9b0e5afe8a8" providerId="LiveId" clId="{C9CD3150-6BB4-4E18-8A03-E0835F8CA309}" dt="2024-11-09T11:30:54.679" v="772" actId="20577"/>
          <ac:spMkLst>
            <pc:docMk/>
            <pc:sldMk cId="551414969" sldId="768"/>
            <ac:spMk id="56" creationId="{07CE4186-16A3-F2D4-8954-D002C6496A10}"/>
          </ac:spMkLst>
        </pc:spChg>
        <pc:spChg chg="add mod">
          <ac:chgData name="Fanny BEGIN" userId="36c2b9b0e5afe8a8" providerId="LiveId" clId="{C9CD3150-6BB4-4E18-8A03-E0835F8CA309}" dt="2024-11-09T11:30:59.788" v="776" actId="20577"/>
          <ac:spMkLst>
            <pc:docMk/>
            <pc:sldMk cId="551414969" sldId="768"/>
            <ac:spMk id="57" creationId="{71FBFCCC-C3F5-8353-D33B-2553ED25A176}"/>
          </ac:spMkLst>
        </pc:spChg>
        <pc:spChg chg="add mod">
          <ac:chgData name="Fanny BEGIN" userId="36c2b9b0e5afe8a8" providerId="LiveId" clId="{C9CD3150-6BB4-4E18-8A03-E0835F8CA309}" dt="2024-11-09T11:31:30.020" v="793" actId="1076"/>
          <ac:spMkLst>
            <pc:docMk/>
            <pc:sldMk cId="551414969" sldId="768"/>
            <ac:spMk id="60" creationId="{712F9DDF-08AD-EA8F-F856-3F6E551B9899}"/>
          </ac:spMkLst>
        </pc:spChg>
        <pc:spChg chg="add mod">
          <ac:chgData name="Fanny BEGIN" userId="36c2b9b0e5afe8a8" providerId="LiveId" clId="{C9CD3150-6BB4-4E18-8A03-E0835F8CA309}" dt="2024-11-09T11:31:37.330" v="799" actId="20577"/>
          <ac:spMkLst>
            <pc:docMk/>
            <pc:sldMk cId="551414969" sldId="768"/>
            <ac:spMk id="61" creationId="{7098DBB6-3420-7689-E5E5-77A2C842E19C}"/>
          </ac:spMkLst>
        </pc:spChg>
        <pc:spChg chg="add mod">
          <ac:chgData name="Fanny BEGIN" userId="36c2b9b0e5afe8a8" providerId="LiveId" clId="{C9CD3150-6BB4-4E18-8A03-E0835F8CA309}" dt="2024-11-09T11:31:57.992" v="808" actId="1076"/>
          <ac:spMkLst>
            <pc:docMk/>
            <pc:sldMk cId="551414969" sldId="768"/>
            <ac:spMk id="65" creationId="{312ABC47-7044-EF0D-C67E-69DA04E08A6A}"/>
          </ac:spMkLst>
        </pc:spChg>
        <pc:spChg chg="add mod">
          <ac:chgData name="Fanny BEGIN" userId="36c2b9b0e5afe8a8" providerId="LiveId" clId="{C9CD3150-6BB4-4E18-8A03-E0835F8CA309}" dt="2024-11-09T11:32:03.186" v="812" actId="20577"/>
          <ac:spMkLst>
            <pc:docMk/>
            <pc:sldMk cId="551414969" sldId="768"/>
            <ac:spMk id="66" creationId="{F765BFD9-FCCF-58CC-5EAC-63DE32B03852}"/>
          </ac:spMkLst>
        </pc:spChg>
        <pc:spChg chg="add mod">
          <ac:chgData name="Fanny BEGIN" userId="36c2b9b0e5afe8a8" providerId="LiveId" clId="{C9CD3150-6BB4-4E18-8A03-E0835F8CA309}" dt="2024-11-09T11:32:10.646" v="816" actId="20577"/>
          <ac:spMkLst>
            <pc:docMk/>
            <pc:sldMk cId="551414969" sldId="768"/>
            <ac:spMk id="69" creationId="{E6B35BB5-5A46-B3BE-B80A-6583C57FF0AB}"/>
          </ac:spMkLst>
        </pc:spChg>
        <pc:picChg chg="del">
          <ac:chgData name="Fanny BEGIN" userId="36c2b9b0e5afe8a8" providerId="LiveId" clId="{C9CD3150-6BB4-4E18-8A03-E0835F8CA309}" dt="2024-11-09T11:02:44.583" v="11" actId="478"/>
          <ac:picMkLst>
            <pc:docMk/>
            <pc:sldMk cId="551414969" sldId="768"/>
            <ac:picMk id="10" creationId="{2DE500F3-A5CB-E055-DCDB-37C9B8045F3A}"/>
          </ac:picMkLst>
        </pc:picChg>
        <pc:cxnChg chg="add mod">
          <ac:chgData name="Fanny BEGIN" userId="36c2b9b0e5afe8a8" providerId="LiveId" clId="{C9CD3150-6BB4-4E18-8A03-E0835F8CA309}" dt="2024-11-09T11:28:17.725" v="675" actId="14100"/>
          <ac:cxnSpMkLst>
            <pc:docMk/>
            <pc:sldMk cId="551414969" sldId="768"/>
            <ac:cxnSpMk id="12" creationId="{E94FD278-FCCA-E554-8575-9B70605ADF52}"/>
          </ac:cxnSpMkLst>
        </pc:cxnChg>
        <pc:cxnChg chg="add mod">
          <ac:chgData name="Fanny BEGIN" userId="36c2b9b0e5afe8a8" providerId="LiveId" clId="{C9CD3150-6BB4-4E18-8A03-E0835F8CA309}" dt="2024-11-09T11:29:01.400" v="707" actId="14100"/>
          <ac:cxnSpMkLst>
            <pc:docMk/>
            <pc:sldMk cId="551414969" sldId="768"/>
            <ac:cxnSpMk id="13" creationId="{FBED5A1C-75BE-0550-DDCD-129936E3B138}"/>
          </ac:cxnSpMkLst>
        </pc:cxnChg>
        <pc:cxnChg chg="add mod">
          <ac:chgData name="Fanny BEGIN" userId="36c2b9b0e5afe8a8" providerId="LiveId" clId="{C9CD3150-6BB4-4E18-8A03-E0835F8CA309}" dt="2024-11-09T11:29:11.793" v="709" actId="1076"/>
          <ac:cxnSpMkLst>
            <pc:docMk/>
            <pc:sldMk cId="551414969" sldId="768"/>
            <ac:cxnSpMk id="22" creationId="{94096642-C3A3-1C85-7155-32C78BF5B3C5}"/>
          </ac:cxnSpMkLst>
        </pc:cxnChg>
        <pc:cxnChg chg="add mod">
          <ac:chgData name="Fanny BEGIN" userId="36c2b9b0e5afe8a8" providerId="LiveId" clId="{C9CD3150-6BB4-4E18-8A03-E0835F8CA309}" dt="2024-11-09T11:29:11.793" v="709" actId="1076"/>
          <ac:cxnSpMkLst>
            <pc:docMk/>
            <pc:sldMk cId="551414969" sldId="768"/>
            <ac:cxnSpMk id="23" creationId="{D564EDF6-4506-1931-88D7-3BCAA10B4240}"/>
          </ac:cxnSpMkLst>
        </pc:cxnChg>
        <pc:cxnChg chg="add mod">
          <ac:chgData name="Fanny BEGIN" userId="36c2b9b0e5afe8a8" providerId="LiveId" clId="{C9CD3150-6BB4-4E18-8A03-E0835F8CA309}" dt="2024-11-09T11:29:15.506" v="711" actId="1076"/>
          <ac:cxnSpMkLst>
            <pc:docMk/>
            <pc:sldMk cId="551414969" sldId="768"/>
            <ac:cxnSpMk id="26" creationId="{5BAAB222-5E02-3C3E-E0A5-2516739036CF}"/>
          </ac:cxnSpMkLst>
        </pc:cxnChg>
        <pc:cxnChg chg="add mod">
          <ac:chgData name="Fanny BEGIN" userId="36c2b9b0e5afe8a8" providerId="LiveId" clId="{C9CD3150-6BB4-4E18-8A03-E0835F8CA309}" dt="2024-11-09T11:29:15.506" v="711" actId="1076"/>
          <ac:cxnSpMkLst>
            <pc:docMk/>
            <pc:sldMk cId="551414969" sldId="768"/>
            <ac:cxnSpMk id="27" creationId="{160E106C-D7EB-8351-367F-324205184814}"/>
          </ac:cxnSpMkLst>
        </pc:cxnChg>
        <pc:cxnChg chg="add mod">
          <ac:chgData name="Fanny BEGIN" userId="36c2b9b0e5afe8a8" providerId="LiveId" clId="{C9CD3150-6BB4-4E18-8A03-E0835F8CA309}" dt="2024-11-09T11:29:31.967" v="726" actId="14100"/>
          <ac:cxnSpMkLst>
            <pc:docMk/>
            <pc:sldMk cId="551414969" sldId="768"/>
            <ac:cxnSpMk id="30" creationId="{6CAC3647-6936-3273-6C2C-F4556A505672}"/>
          </ac:cxnSpMkLst>
        </pc:cxnChg>
        <pc:cxnChg chg="add mod">
          <ac:chgData name="Fanny BEGIN" userId="36c2b9b0e5afe8a8" providerId="LiveId" clId="{C9CD3150-6BB4-4E18-8A03-E0835F8CA309}" dt="2024-11-09T11:29:36.278" v="729" actId="14100"/>
          <ac:cxnSpMkLst>
            <pc:docMk/>
            <pc:sldMk cId="551414969" sldId="768"/>
            <ac:cxnSpMk id="32" creationId="{87937098-5E74-CEC8-D1EA-61A46D69016C}"/>
          </ac:cxnSpMkLst>
        </pc:cxnChg>
        <pc:cxnChg chg="add mod">
          <ac:chgData name="Fanny BEGIN" userId="36c2b9b0e5afe8a8" providerId="LiveId" clId="{C9CD3150-6BB4-4E18-8A03-E0835F8CA309}" dt="2024-11-09T11:29:42.265" v="731" actId="1076"/>
          <ac:cxnSpMkLst>
            <pc:docMk/>
            <pc:sldMk cId="551414969" sldId="768"/>
            <ac:cxnSpMk id="35" creationId="{7096CDA0-10F7-351A-6A51-4D8BD24AA880}"/>
          </ac:cxnSpMkLst>
        </pc:cxnChg>
        <pc:cxnChg chg="add mod">
          <ac:chgData name="Fanny BEGIN" userId="36c2b9b0e5afe8a8" providerId="LiveId" clId="{C9CD3150-6BB4-4E18-8A03-E0835F8CA309}" dt="2024-11-09T11:29:42.265" v="731" actId="1076"/>
          <ac:cxnSpMkLst>
            <pc:docMk/>
            <pc:sldMk cId="551414969" sldId="768"/>
            <ac:cxnSpMk id="36" creationId="{5924B3F9-DD36-A1C2-C22D-997DBE061012}"/>
          </ac:cxnSpMkLst>
        </pc:cxnChg>
        <pc:cxnChg chg="add mod">
          <ac:chgData name="Fanny BEGIN" userId="36c2b9b0e5afe8a8" providerId="LiveId" clId="{C9CD3150-6BB4-4E18-8A03-E0835F8CA309}" dt="2024-11-09T11:29:48.395" v="733" actId="1076"/>
          <ac:cxnSpMkLst>
            <pc:docMk/>
            <pc:sldMk cId="551414969" sldId="768"/>
            <ac:cxnSpMk id="37" creationId="{47329A24-EC6D-C1BB-D24E-FA7999D7EA0F}"/>
          </ac:cxnSpMkLst>
        </pc:cxnChg>
        <pc:cxnChg chg="add mod">
          <ac:chgData name="Fanny BEGIN" userId="36c2b9b0e5afe8a8" providerId="LiveId" clId="{C9CD3150-6BB4-4E18-8A03-E0835F8CA309}" dt="2024-11-09T11:29:48.395" v="733" actId="1076"/>
          <ac:cxnSpMkLst>
            <pc:docMk/>
            <pc:sldMk cId="551414969" sldId="768"/>
            <ac:cxnSpMk id="38" creationId="{862F6BEF-8238-81EC-4ACB-EB847550290B}"/>
          </ac:cxnSpMkLst>
        </pc:cxnChg>
        <pc:cxnChg chg="add mod">
          <ac:chgData name="Fanny BEGIN" userId="36c2b9b0e5afe8a8" providerId="LiveId" clId="{C9CD3150-6BB4-4E18-8A03-E0835F8CA309}" dt="2024-11-09T11:29:48.395" v="733" actId="1076"/>
          <ac:cxnSpMkLst>
            <pc:docMk/>
            <pc:sldMk cId="551414969" sldId="768"/>
            <ac:cxnSpMk id="39" creationId="{C2D327B9-F6CC-F998-7221-E2185DFE900F}"/>
          </ac:cxnSpMkLst>
        </pc:cxnChg>
        <pc:cxnChg chg="add mod">
          <ac:chgData name="Fanny BEGIN" userId="36c2b9b0e5afe8a8" providerId="LiveId" clId="{C9CD3150-6BB4-4E18-8A03-E0835F8CA309}" dt="2024-11-09T11:29:48.395" v="733" actId="1076"/>
          <ac:cxnSpMkLst>
            <pc:docMk/>
            <pc:sldMk cId="551414969" sldId="768"/>
            <ac:cxnSpMk id="40" creationId="{48D53E99-B81F-F954-56A4-4EF06936E312}"/>
          </ac:cxnSpMkLst>
        </pc:cxnChg>
        <pc:cxnChg chg="add mod">
          <ac:chgData name="Fanny BEGIN" userId="36c2b9b0e5afe8a8" providerId="LiveId" clId="{C9CD3150-6BB4-4E18-8A03-E0835F8CA309}" dt="2024-11-09T11:29:53.799" v="735" actId="1076"/>
          <ac:cxnSpMkLst>
            <pc:docMk/>
            <pc:sldMk cId="551414969" sldId="768"/>
            <ac:cxnSpMk id="41" creationId="{A4492768-9B01-3445-D10E-D5B90CDB0155}"/>
          </ac:cxnSpMkLst>
        </pc:cxnChg>
        <pc:cxnChg chg="add mod">
          <ac:chgData name="Fanny BEGIN" userId="36c2b9b0e5afe8a8" providerId="LiveId" clId="{C9CD3150-6BB4-4E18-8A03-E0835F8CA309}" dt="2024-11-09T11:29:53.799" v="735" actId="1076"/>
          <ac:cxnSpMkLst>
            <pc:docMk/>
            <pc:sldMk cId="551414969" sldId="768"/>
            <ac:cxnSpMk id="42" creationId="{57EB7145-DCCB-16A6-C07C-92B3E86BFFDA}"/>
          </ac:cxnSpMkLst>
        </pc:cxnChg>
        <pc:cxnChg chg="add mod">
          <ac:chgData name="Fanny BEGIN" userId="36c2b9b0e5afe8a8" providerId="LiveId" clId="{C9CD3150-6BB4-4E18-8A03-E0835F8CA309}" dt="2024-11-09T11:29:53.799" v="735" actId="1076"/>
          <ac:cxnSpMkLst>
            <pc:docMk/>
            <pc:sldMk cId="551414969" sldId="768"/>
            <ac:cxnSpMk id="43" creationId="{5DC23BF5-DAB2-8309-E3AC-6B8AB15303AA}"/>
          </ac:cxnSpMkLst>
        </pc:cxnChg>
        <pc:cxnChg chg="add mod">
          <ac:chgData name="Fanny BEGIN" userId="36c2b9b0e5afe8a8" providerId="LiveId" clId="{C9CD3150-6BB4-4E18-8A03-E0835F8CA309}" dt="2024-11-09T11:29:53.799" v="735" actId="1076"/>
          <ac:cxnSpMkLst>
            <pc:docMk/>
            <pc:sldMk cId="551414969" sldId="768"/>
            <ac:cxnSpMk id="44" creationId="{814A9EA3-1DA8-7662-4B95-86836368C9EB}"/>
          </ac:cxnSpMkLst>
        </pc:cxnChg>
        <pc:cxnChg chg="add mod">
          <ac:chgData name="Fanny BEGIN" userId="36c2b9b0e5afe8a8" providerId="LiveId" clId="{C9CD3150-6BB4-4E18-8A03-E0835F8CA309}" dt="2024-11-09T11:30:40.120" v="764" actId="1076"/>
          <ac:cxnSpMkLst>
            <pc:docMk/>
            <pc:sldMk cId="551414969" sldId="768"/>
            <ac:cxnSpMk id="51" creationId="{FA3DA319-4399-7AD6-920D-54497683A8B5}"/>
          </ac:cxnSpMkLst>
        </pc:cxnChg>
        <pc:cxnChg chg="add mod">
          <ac:chgData name="Fanny BEGIN" userId="36c2b9b0e5afe8a8" providerId="LiveId" clId="{C9CD3150-6BB4-4E18-8A03-E0835F8CA309}" dt="2024-11-09T11:30:42.364" v="765" actId="14100"/>
          <ac:cxnSpMkLst>
            <pc:docMk/>
            <pc:sldMk cId="551414969" sldId="768"/>
            <ac:cxnSpMk id="52" creationId="{2CC723FE-09C3-D8B1-8B16-6C4C25B06B8D}"/>
          </ac:cxnSpMkLst>
        </pc:cxnChg>
        <pc:cxnChg chg="add mod">
          <ac:chgData name="Fanny BEGIN" userId="36c2b9b0e5afe8a8" providerId="LiveId" clId="{C9CD3150-6BB4-4E18-8A03-E0835F8CA309}" dt="2024-11-09T11:30:46.477" v="767" actId="1076"/>
          <ac:cxnSpMkLst>
            <pc:docMk/>
            <pc:sldMk cId="551414969" sldId="768"/>
            <ac:cxnSpMk id="54" creationId="{B1C46B2C-4680-AFCC-73F7-ED582017BA4B}"/>
          </ac:cxnSpMkLst>
        </pc:cxnChg>
        <pc:cxnChg chg="add mod">
          <ac:chgData name="Fanny BEGIN" userId="36c2b9b0e5afe8a8" providerId="LiveId" clId="{C9CD3150-6BB4-4E18-8A03-E0835F8CA309}" dt="2024-11-09T11:30:46.477" v="767" actId="1076"/>
          <ac:cxnSpMkLst>
            <pc:docMk/>
            <pc:sldMk cId="551414969" sldId="768"/>
            <ac:cxnSpMk id="55" creationId="{9CA8780B-7688-578E-3D4C-BF0B4410EB56}"/>
          </ac:cxnSpMkLst>
        </pc:cxnChg>
        <pc:cxnChg chg="add mod">
          <ac:chgData name="Fanny BEGIN" userId="36c2b9b0e5afe8a8" providerId="LiveId" clId="{C9CD3150-6BB4-4E18-8A03-E0835F8CA309}" dt="2024-11-09T11:31:10.102" v="778" actId="1076"/>
          <ac:cxnSpMkLst>
            <pc:docMk/>
            <pc:sldMk cId="551414969" sldId="768"/>
            <ac:cxnSpMk id="58" creationId="{95556CD2-5D37-662B-F8CA-1748974CA0CE}"/>
          </ac:cxnSpMkLst>
        </pc:cxnChg>
        <pc:cxnChg chg="add mod">
          <ac:chgData name="Fanny BEGIN" userId="36c2b9b0e5afe8a8" providerId="LiveId" clId="{C9CD3150-6BB4-4E18-8A03-E0835F8CA309}" dt="2024-11-09T11:31:13.894" v="780" actId="1076"/>
          <ac:cxnSpMkLst>
            <pc:docMk/>
            <pc:sldMk cId="551414969" sldId="768"/>
            <ac:cxnSpMk id="59" creationId="{D1642596-1E92-800B-EBCC-3CC94F877C40}"/>
          </ac:cxnSpMkLst>
        </pc:cxnChg>
        <pc:cxnChg chg="add mod">
          <ac:chgData name="Fanny BEGIN" userId="36c2b9b0e5afe8a8" providerId="LiveId" clId="{C9CD3150-6BB4-4E18-8A03-E0835F8CA309}" dt="2024-11-09T11:31:45.478" v="801" actId="1076"/>
          <ac:cxnSpMkLst>
            <pc:docMk/>
            <pc:sldMk cId="551414969" sldId="768"/>
            <ac:cxnSpMk id="62" creationId="{EE2BB74B-7BE3-A12D-4A82-CE816EB066C9}"/>
          </ac:cxnSpMkLst>
        </pc:cxnChg>
        <pc:cxnChg chg="add mod">
          <ac:chgData name="Fanny BEGIN" userId="36c2b9b0e5afe8a8" providerId="LiveId" clId="{C9CD3150-6BB4-4E18-8A03-E0835F8CA309}" dt="2024-11-09T11:31:45.478" v="801" actId="1076"/>
          <ac:cxnSpMkLst>
            <pc:docMk/>
            <pc:sldMk cId="551414969" sldId="768"/>
            <ac:cxnSpMk id="63" creationId="{2B6FFD21-E8E3-9A54-86AE-354A82D821AD}"/>
          </ac:cxnSpMkLst>
        </pc:cxnChg>
        <pc:cxnChg chg="add mod">
          <ac:chgData name="Fanny BEGIN" userId="36c2b9b0e5afe8a8" providerId="LiveId" clId="{C9CD3150-6BB4-4E18-8A03-E0835F8CA309}" dt="2024-11-09T11:31:49.088" v="803" actId="1076"/>
          <ac:cxnSpMkLst>
            <pc:docMk/>
            <pc:sldMk cId="551414969" sldId="768"/>
            <ac:cxnSpMk id="64" creationId="{38F94E93-F4E1-D599-D231-D39C8FCE4BDE}"/>
          </ac:cxnSpMkLst>
        </pc:cxnChg>
        <pc:cxnChg chg="add mod">
          <ac:chgData name="Fanny BEGIN" userId="36c2b9b0e5afe8a8" providerId="LiveId" clId="{C9CD3150-6BB4-4E18-8A03-E0835F8CA309}" dt="2024-11-09T11:32:09.230" v="814" actId="1076"/>
          <ac:cxnSpMkLst>
            <pc:docMk/>
            <pc:sldMk cId="551414969" sldId="768"/>
            <ac:cxnSpMk id="67" creationId="{7656F066-DC31-4C1E-6489-4E4E17FFC8FD}"/>
          </ac:cxnSpMkLst>
        </pc:cxnChg>
        <pc:cxnChg chg="add mod">
          <ac:chgData name="Fanny BEGIN" userId="36c2b9b0e5afe8a8" providerId="LiveId" clId="{C9CD3150-6BB4-4E18-8A03-E0835F8CA309}" dt="2024-11-09T11:32:09.230" v="814" actId="1076"/>
          <ac:cxnSpMkLst>
            <pc:docMk/>
            <pc:sldMk cId="551414969" sldId="768"/>
            <ac:cxnSpMk id="68" creationId="{EBBC8FBA-028D-2F8D-B381-9EAD14B29052}"/>
          </ac:cxnSpMkLst>
        </pc:cxnChg>
      </pc:sldChg>
      <pc:sldChg chg="addSp delSp modSp mod">
        <pc:chgData name="Fanny BEGIN" userId="36c2b9b0e5afe8a8" providerId="LiveId" clId="{C9CD3150-6BB4-4E18-8A03-E0835F8CA309}" dt="2024-11-11T16:03:03.044" v="3022" actId="1076"/>
        <pc:sldMkLst>
          <pc:docMk/>
          <pc:sldMk cId="4249390180" sldId="795"/>
        </pc:sldMkLst>
        <pc:spChg chg="mod">
          <ac:chgData name="Fanny BEGIN" userId="36c2b9b0e5afe8a8" providerId="LiveId" clId="{C9CD3150-6BB4-4E18-8A03-E0835F8CA309}" dt="2024-11-09T14:48:16.135" v="2975" actId="20577"/>
          <ac:spMkLst>
            <pc:docMk/>
            <pc:sldMk cId="4249390180" sldId="795"/>
            <ac:spMk id="2" creationId="{FD7557E9-2CE0-B27C-EFC0-08210401A169}"/>
          </ac:spMkLst>
        </pc:spChg>
        <pc:spChg chg="mod">
          <ac:chgData name="Fanny BEGIN" userId="36c2b9b0e5afe8a8" providerId="LiveId" clId="{C9CD3150-6BB4-4E18-8A03-E0835F8CA309}" dt="2024-11-11T16:03:03.044" v="3022" actId="1076"/>
          <ac:spMkLst>
            <pc:docMk/>
            <pc:sldMk cId="4249390180" sldId="795"/>
            <ac:spMk id="5" creationId="{1F67FD93-DFA3-EC27-9955-C2460B4945BB}"/>
          </ac:spMkLst>
        </pc:spChg>
        <pc:spChg chg="mod">
          <ac:chgData name="Fanny BEGIN" userId="36c2b9b0e5afe8a8" providerId="LiveId" clId="{C9CD3150-6BB4-4E18-8A03-E0835F8CA309}" dt="2024-11-11T16:02:36.475" v="3008" actId="1076"/>
          <ac:spMkLst>
            <pc:docMk/>
            <pc:sldMk cId="4249390180" sldId="795"/>
            <ac:spMk id="6" creationId="{2A6C083D-70B5-ACCF-8D73-637B0ACC67EB}"/>
          </ac:spMkLst>
        </pc:spChg>
        <pc:spChg chg="mod">
          <ac:chgData name="Fanny BEGIN" userId="36c2b9b0e5afe8a8" providerId="LiveId" clId="{C9CD3150-6BB4-4E18-8A03-E0835F8CA309}" dt="2024-11-11T16:02:57.949" v="3019" actId="1076"/>
          <ac:spMkLst>
            <pc:docMk/>
            <pc:sldMk cId="4249390180" sldId="795"/>
            <ac:spMk id="9" creationId="{C9240ACF-4A7B-5BFE-A91F-B52315DC8154}"/>
          </ac:spMkLst>
        </pc:spChg>
        <pc:spChg chg="add mod">
          <ac:chgData name="Fanny BEGIN" userId="36c2b9b0e5afe8a8" providerId="LiveId" clId="{C9CD3150-6BB4-4E18-8A03-E0835F8CA309}" dt="2024-11-11T16:02:53.204" v="3017" actId="1076"/>
          <ac:spMkLst>
            <pc:docMk/>
            <pc:sldMk cId="4249390180" sldId="795"/>
            <ac:spMk id="12" creationId="{2D92D244-1818-B354-F06E-B66D1C26D30A}"/>
          </ac:spMkLst>
        </pc:spChg>
        <pc:picChg chg="del">
          <ac:chgData name="Fanny BEGIN" userId="36c2b9b0e5afe8a8" providerId="LiveId" clId="{C9CD3150-6BB4-4E18-8A03-E0835F8CA309}" dt="2024-11-09T11:03:03.707" v="19" actId="478"/>
          <ac:picMkLst>
            <pc:docMk/>
            <pc:sldMk cId="4249390180" sldId="795"/>
            <ac:picMk id="4" creationId="{6164DAD1-30EF-C434-1BBF-5B7C98C908FD}"/>
          </ac:picMkLst>
        </pc:picChg>
        <pc:picChg chg="add mod">
          <ac:chgData name="Fanny BEGIN" userId="36c2b9b0e5afe8a8" providerId="LiveId" clId="{C9CD3150-6BB4-4E18-8A03-E0835F8CA309}" dt="2024-11-11T16:03:01.064" v="3021" actId="1076"/>
          <ac:picMkLst>
            <pc:docMk/>
            <pc:sldMk cId="4249390180" sldId="795"/>
            <ac:picMk id="4" creationId="{97F7656E-CE90-E9E1-B429-4EBA5B0EC5F7}"/>
          </ac:picMkLst>
        </pc:picChg>
        <pc:picChg chg="add mod">
          <ac:chgData name="Fanny BEGIN" userId="36c2b9b0e5afe8a8" providerId="LiveId" clId="{C9CD3150-6BB4-4E18-8A03-E0835F8CA309}" dt="2024-11-11T16:02:37.438" v="3009" actId="1076"/>
          <ac:picMkLst>
            <pc:docMk/>
            <pc:sldMk cId="4249390180" sldId="795"/>
            <ac:picMk id="10" creationId="{AF17A105-E6B2-3DBA-F21E-1DC0D86AC168}"/>
          </ac:picMkLst>
        </pc:picChg>
        <pc:picChg chg="del">
          <ac:chgData name="Fanny BEGIN" userId="36c2b9b0e5afe8a8" providerId="LiveId" clId="{C9CD3150-6BB4-4E18-8A03-E0835F8CA309}" dt="2024-11-09T11:03:04.335" v="20" actId="478"/>
          <ac:picMkLst>
            <pc:docMk/>
            <pc:sldMk cId="4249390180" sldId="795"/>
            <ac:picMk id="11" creationId="{3462C692-1D21-1C67-39B9-307D83B05B1B}"/>
          </ac:picMkLst>
        </pc:picChg>
        <pc:picChg chg="add mod">
          <ac:chgData name="Fanny BEGIN" userId="36c2b9b0e5afe8a8" providerId="LiveId" clId="{C9CD3150-6BB4-4E18-8A03-E0835F8CA309}" dt="2024-11-11T16:02:55.232" v="3018" actId="1076"/>
          <ac:picMkLst>
            <pc:docMk/>
            <pc:sldMk cId="4249390180" sldId="795"/>
            <ac:picMk id="11" creationId="{C2FC4422-3A7E-C84E-D641-7383790A63CF}"/>
          </ac:picMkLst>
        </pc:picChg>
        <pc:picChg chg="del">
          <ac:chgData name="Fanny BEGIN" userId="36c2b9b0e5afe8a8" providerId="LiveId" clId="{C9CD3150-6BB4-4E18-8A03-E0835F8CA309}" dt="2024-11-09T11:03:04.676" v="21" actId="478"/>
          <ac:picMkLst>
            <pc:docMk/>
            <pc:sldMk cId="4249390180" sldId="795"/>
            <ac:picMk id="12" creationId="{085D7D42-58BC-C6A4-BB9B-CB92D0553923}"/>
          </ac:picMkLst>
        </pc:picChg>
        <pc:picChg chg="add mod">
          <ac:chgData name="Fanny BEGIN" userId="36c2b9b0e5afe8a8" providerId="LiveId" clId="{C9CD3150-6BB4-4E18-8A03-E0835F8CA309}" dt="2024-11-09T14:48:55.020" v="2985" actId="1076"/>
          <ac:picMkLst>
            <pc:docMk/>
            <pc:sldMk cId="4249390180" sldId="795"/>
            <ac:picMk id="13" creationId="{7244DC3E-82F8-FBE1-5583-4332BF4C66CA}"/>
          </ac:picMkLst>
        </pc:picChg>
        <pc:picChg chg="add del mod">
          <ac:chgData name="Fanny BEGIN" userId="36c2b9b0e5afe8a8" providerId="LiveId" clId="{C9CD3150-6BB4-4E18-8A03-E0835F8CA309}" dt="2024-11-11T16:02:25.556" v="3004" actId="478"/>
          <ac:picMkLst>
            <pc:docMk/>
            <pc:sldMk cId="4249390180" sldId="795"/>
            <ac:picMk id="14" creationId="{6FB6BCFD-738E-322F-E711-6485F89B9F16}"/>
          </ac:picMkLst>
        </pc:picChg>
        <pc:picChg chg="add mod">
          <ac:chgData name="Fanny BEGIN" userId="36c2b9b0e5afe8a8" providerId="LiveId" clId="{C9CD3150-6BB4-4E18-8A03-E0835F8CA309}" dt="2024-11-11T16:02:51.441" v="3016" actId="1076"/>
          <ac:picMkLst>
            <pc:docMk/>
            <pc:sldMk cId="4249390180" sldId="795"/>
            <ac:picMk id="15" creationId="{7AF16E81-A743-A095-081B-E18AB4611FEC}"/>
          </ac:picMkLst>
        </pc:picChg>
      </pc:sldChg>
      <pc:sldChg chg="addSp delSp modSp mod">
        <pc:chgData name="Fanny BEGIN" userId="36c2b9b0e5afe8a8" providerId="LiveId" clId="{C9CD3150-6BB4-4E18-8A03-E0835F8CA309}" dt="2024-11-11T16:03:39.003" v="3036" actId="1076"/>
        <pc:sldMkLst>
          <pc:docMk/>
          <pc:sldMk cId="4204342070" sldId="802"/>
        </pc:sldMkLst>
        <pc:spChg chg="add mod">
          <ac:chgData name="Fanny BEGIN" userId="36c2b9b0e5afe8a8" providerId="LiveId" clId="{C9CD3150-6BB4-4E18-8A03-E0835F8CA309}" dt="2024-11-11T16:03:23.569" v="3028" actId="1076"/>
          <ac:spMkLst>
            <pc:docMk/>
            <pc:sldMk cId="4204342070" sldId="802"/>
            <ac:spMk id="4" creationId="{29AE35E2-3187-90F4-13A3-C78F642AB678}"/>
          </ac:spMkLst>
        </pc:spChg>
        <pc:spChg chg="add mod">
          <ac:chgData name="Fanny BEGIN" userId="36c2b9b0e5afe8a8" providerId="LiveId" clId="{C9CD3150-6BB4-4E18-8A03-E0835F8CA309}" dt="2024-11-11T16:03:32.532" v="3033" actId="1076"/>
          <ac:spMkLst>
            <pc:docMk/>
            <pc:sldMk cId="4204342070" sldId="802"/>
            <ac:spMk id="5" creationId="{4A377008-D864-85BC-5397-398C1FB80C5F}"/>
          </ac:spMkLst>
        </pc:spChg>
        <pc:spChg chg="del">
          <ac:chgData name="Fanny BEGIN" userId="36c2b9b0e5afe8a8" providerId="LiveId" clId="{C9CD3150-6BB4-4E18-8A03-E0835F8CA309}" dt="2024-11-11T16:03:12.553" v="3023" actId="478"/>
          <ac:spMkLst>
            <pc:docMk/>
            <pc:sldMk cId="4204342070" sldId="802"/>
            <ac:spMk id="6" creationId="{5E05432C-3654-1AAE-65A1-68A56524071E}"/>
          </ac:spMkLst>
        </pc:spChg>
        <pc:spChg chg="del">
          <ac:chgData name="Fanny BEGIN" userId="36c2b9b0e5afe8a8" providerId="LiveId" clId="{C9CD3150-6BB4-4E18-8A03-E0835F8CA309}" dt="2024-11-11T16:03:12.553" v="3023" actId="478"/>
          <ac:spMkLst>
            <pc:docMk/>
            <pc:sldMk cId="4204342070" sldId="802"/>
            <ac:spMk id="9" creationId="{E7AD6541-8E10-BDEB-1636-1B3A5B5A2A13}"/>
          </ac:spMkLst>
        </pc:spChg>
        <pc:spChg chg="add mod">
          <ac:chgData name="Fanny BEGIN" userId="36c2b9b0e5afe8a8" providerId="LiveId" clId="{C9CD3150-6BB4-4E18-8A03-E0835F8CA309}" dt="2024-11-11T16:03:37.289" v="3035" actId="1076"/>
          <ac:spMkLst>
            <pc:docMk/>
            <pc:sldMk cId="4204342070" sldId="802"/>
            <ac:spMk id="10" creationId="{06ADEE0B-9258-D6F5-4D95-0116800EE157}"/>
          </ac:spMkLst>
        </pc:spChg>
        <pc:spChg chg="del">
          <ac:chgData name="Fanny BEGIN" userId="36c2b9b0e5afe8a8" providerId="LiveId" clId="{C9CD3150-6BB4-4E18-8A03-E0835F8CA309}" dt="2024-11-11T16:03:12.553" v="3023" actId="478"/>
          <ac:spMkLst>
            <pc:docMk/>
            <pc:sldMk cId="4204342070" sldId="802"/>
            <ac:spMk id="11" creationId="{39406AB0-530A-E98F-A417-A8BCBF667AAB}"/>
          </ac:spMkLst>
        </pc:spChg>
        <pc:spChg chg="add mod">
          <ac:chgData name="Fanny BEGIN" userId="36c2b9b0e5afe8a8" providerId="LiveId" clId="{C9CD3150-6BB4-4E18-8A03-E0835F8CA309}" dt="2024-11-11T16:03:34.115" v="3034" actId="1076"/>
          <ac:spMkLst>
            <pc:docMk/>
            <pc:sldMk cId="4204342070" sldId="802"/>
            <ac:spMk id="15" creationId="{311835E8-D808-85CC-FCCC-FBB6701D08D4}"/>
          </ac:spMkLst>
        </pc:spChg>
        <pc:picChg chg="del">
          <ac:chgData name="Fanny BEGIN" userId="36c2b9b0e5afe8a8" providerId="LiveId" clId="{C9CD3150-6BB4-4E18-8A03-E0835F8CA309}" dt="2024-11-09T11:03:18.868" v="28" actId="478"/>
          <ac:picMkLst>
            <pc:docMk/>
            <pc:sldMk cId="4204342070" sldId="802"/>
            <ac:picMk id="10" creationId="{22941C0D-CFAC-EB6B-77C8-9B9E49AFA7B5}"/>
          </ac:picMkLst>
        </pc:picChg>
        <pc:picChg chg="del">
          <ac:chgData name="Fanny BEGIN" userId="36c2b9b0e5afe8a8" providerId="LiveId" clId="{C9CD3150-6BB4-4E18-8A03-E0835F8CA309}" dt="2024-11-09T11:03:19.256" v="29" actId="478"/>
          <ac:picMkLst>
            <pc:docMk/>
            <pc:sldMk cId="4204342070" sldId="802"/>
            <ac:picMk id="12" creationId="{1A01A0FC-AAC0-BAA0-6D2E-3C2A563E3482}"/>
          </ac:picMkLst>
        </pc:picChg>
        <pc:picChg chg="add mod">
          <ac:chgData name="Fanny BEGIN" userId="36c2b9b0e5afe8a8" providerId="LiveId" clId="{C9CD3150-6BB4-4E18-8A03-E0835F8CA309}" dt="2024-11-11T16:03:23.569" v="3028" actId="1076"/>
          <ac:picMkLst>
            <pc:docMk/>
            <pc:sldMk cId="4204342070" sldId="802"/>
            <ac:picMk id="12" creationId="{2D2390D3-A975-543C-FD78-6B49DD990244}"/>
          </ac:picMkLst>
        </pc:picChg>
        <pc:picChg chg="add mod">
          <ac:chgData name="Fanny BEGIN" userId="36c2b9b0e5afe8a8" providerId="LiveId" clId="{C9CD3150-6BB4-4E18-8A03-E0835F8CA309}" dt="2024-11-11T16:03:30.785" v="3032" actId="1076"/>
          <ac:picMkLst>
            <pc:docMk/>
            <pc:sldMk cId="4204342070" sldId="802"/>
            <ac:picMk id="13" creationId="{F93A2456-2220-9FE9-36BE-81904CA5074D}"/>
          </ac:picMkLst>
        </pc:picChg>
        <pc:picChg chg="del">
          <ac:chgData name="Fanny BEGIN" userId="36c2b9b0e5afe8a8" providerId="LiveId" clId="{C9CD3150-6BB4-4E18-8A03-E0835F8CA309}" dt="2024-11-09T11:03:19.613" v="30" actId="478"/>
          <ac:picMkLst>
            <pc:docMk/>
            <pc:sldMk cId="4204342070" sldId="802"/>
            <ac:picMk id="13" creationId="{FE499939-B6F4-BB69-F7BA-8DD73E96849E}"/>
          </ac:picMkLst>
        </pc:picChg>
        <pc:picChg chg="add mod">
          <ac:chgData name="Fanny BEGIN" userId="36c2b9b0e5afe8a8" providerId="LiveId" clId="{C9CD3150-6BB4-4E18-8A03-E0835F8CA309}" dt="2024-11-11T16:03:39.003" v="3036" actId="1076"/>
          <ac:picMkLst>
            <pc:docMk/>
            <pc:sldMk cId="4204342070" sldId="802"/>
            <ac:picMk id="14" creationId="{B6D784F4-59CB-DD1F-570C-5C1CBE38749F}"/>
          </ac:picMkLst>
        </pc:picChg>
        <pc:picChg chg="add mod">
          <ac:chgData name="Fanny BEGIN" userId="36c2b9b0e5afe8a8" providerId="LiveId" clId="{C9CD3150-6BB4-4E18-8A03-E0835F8CA309}" dt="2024-11-11T16:03:18.985" v="3026" actId="1076"/>
          <ac:picMkLst>
            <pc:docMk/>
            <pc:sldMk cId="4204342070" sldId="802"/>
            <ac:picMk id="16" creationId="{FC5CF8B8-3B8F-FB0E-38B3-AE299AA295A0}"/>
          </ac:picMkLst>
        </pc:picChg>
      </pc:sldChg>
      <pc:sldChg chg="addSp delSp modSp mod delAnim modAnim">
        <pc:chgData name="Fanny BEGIN" userId="36c2b9b0e5afe8a8" providerId="LiveId" clId="{C9CD3150-6BB4-4E18-8A03-E0835F8CA309}" dt="2024-11-09T12:01:00.719" v="1212" actId="20577"/>
        <pc:sldMkLst>
          <pc:docMk/>
          <pc:sldMk cId="2401272077" sldId="817"/>
        </pc:sldMkLst>
        <pc:spChg chg="mod">
          <ac:chgData name="Fanny BEGIN" userId="36c2b9b0e5afe8a8" providerId="LiveId" clId="{C9CD3150-6BB4-4E18-8A03-E0835F8CA309}" dt="2024-11-09T11:53:17.530" v="1120" actId="20577"/>
          <ac:spMkLst>
            <pc:docMk/>
            <pc:sldMk cId="2401272077" sldId="817"/>
            <ac:spMk id="2" creationId="{08D7563F-3295-C106-E8EE-7BFE44A02201}"/>
          </ac:spMkLst>
        </pc:spChg>
        <pc:spChg chg="del">
          <ac:chgData name="Fanny BEGIN" userId="36c2b9b0e5afe8a8" providerId="LiveId" clId="{C9CD3150-6BB4-4E18-8A03-E0835F8CA309}" dt="2024-11-09T11:03:11.916" v="27" actId="478"/>
          <ac:spMkLst>
            <pc:docMk/>
            <pc:sldMk cId="2401272077" sldId="817"/>
            <ac:spMk id="10" creationId="{246548D5-1332-61EC-40F0-2938428333F0}"/>
          </ac:spMkLst>
        </pc:spChg>
        <pc:spChg chg="add mod">
          <ac:chgData name="Fanny BEGIN" userId="36c2b9b0e5afe8a8" providerId="LiveId" clId="{C9CD3150-6BB4-4E18-8A03-E0835F8CA309}" dt="2024-11-09T11:56:11.726" v="1152" actId="1076"/>
          <ac:spMkLst>
            <pc:docMk/>
            <pc:sldMk cId="2401272077" sldId="817"/>
            <ac:spMk id="16" creationId="{F9C3B0EE-B04D-4F18-EEA5-1E6301809233}"/>
          </ac:spMkLst>
        </pc:spChg>
        <pc:spChg chg="add mod">
          <ac:chgData name="Fanny BEGIN" userId="36c2b9b0e5afe8a8" providerId="LiveId" clId="{C9CD3150-6BB4-4E18-8A03-E0835F8CA309}" dt="2024-11-09T11:56:11.726" v="1152" actId="1076"/>
          <ac:spMkLst>
            <pc:docMk/>
            <pc:sldMk cId="2401272077" sldId="817"/>
            <ac:spMk id="17" creationId="{E07D27BD-B673-1DDF-EF71-6E46204668F5}"/>
          </ac:spMkLst>
        </pc:spChg>
        <pc:spChg chg="add mod">
          <ac:chgData name="Fanny BEGIN" userId="36c2b9b0e5afe8a8" providerId="LiveId" clId="{C9CD3150-6BB4-4E18-8A03-E0835F8CA309}" dt="2024-11-09T11:56:26.592" v="1157" actId="1076"/>
          <ac:spMkLst>
            <pc:docMk/>
            <pc:sldMk cId="2401272077" sldId="817"/>
            <ac:spMk id="33" creationId="{6D9B90CF-CBED-BD05-3F82-97D9B8536029}"/>
          </ac:spMkLst>
        </pc:spChg>
        <pc:spChg chg="add mod">
          <ac:chgData name="Fanny BEGIN" userId="36c2b9b0e5afe8a8" providerId="LiveId" clId="{C9CD3150-6BB4-4E18-8A03-E0835F8CA309}" dt="2024-11-09T11:56:35.925" v="1160" actId="1076"/>
          <ac:spMkLst>
            <pc:docMk/>
            <pc:sldMk cId="2401272077" sldId="817"/>
            <ac:spMk id="34" creationId="{CE6A546B-5D20-B40C-B526-6642928896F8}"/>
          </ac:spMkLst>
        </pc:spChg>
        <pc:spChg chg="add mod">
          <ac:chgData name="Fanny BEGIN" userId="36c2b9b0e5afe8a8" providerId="LiveId" clId="{C9CD3150-6BB4-4E18-8A03-E0835F8CA309}" dt="2024-11-09T11:56:43.812" v="1164" actId="1076"/>
          <ac:spMkLst>
            <pc:docMk/>
            <pc:sldMk cId="2401272077" sldId="817"/>
            <ac:spMk id="35" creationId="{BED22DED-780B-298A-2796-8CB4EB0CB7B9}"/>
          </ac:spMkLst>
        </pc:spChg>
        <pc:spChg chg="add mod">
          <ac:chgData name="Fanny BEGIN" userId="36c2b9b0e5afe8a8" providerId="LiveId" clId="{C9CD3150-6BB4-4E18-8A03-E0835F8CA309}" dt="2024-11-09T11:56:52.581" v="1168" actId="1582"/>
          <ac:spMkLst>
            <pc:docMk/>
            <pc:sldMk cId="2401272077" sldId="817"/>
            <ac:spMk id="36" creationId="{EC7E52F4-E6F1-25D4-6FFE-8C056C4AC61D}"/>
          </ac:spMkLst>
        </pc:spChg>
        <pc:spChg chg="add mod">
          <ac:chgData name="Fanny BEGIN" userId="36c2b9b0e5afe8a8" providerId="LiveId" clId="{C9CD3150-6BB4-4E18-8A03-E0835F8CA309}" dt="2024-11-09T11:57:31.194" v="1173" actId="1076"/>
          <ac:spMkLst>
            <pc:docMk/>
            <pc:sldMk cId="2401272077" sldId="817"/>
            <ac:spMk id="42" creationId="{808B0E54-2C58-9ED9-F928-98E67A51DAAE}"/>
          </ac:spMkLst>
        </pc:spChg>
        <pc:spChg chg="add mod">
          <ac:chgData name="Fanny BEGIN" userId="36c2b9b0e5afe8a8" providerId="LiveId" clId="{C9CD3150-6BB4-4E18-8A03-E0835F8CA309}" dt="2024-11-09T11:57:31.194" v="1173" actId="1076"/>
          <ac:spMkLst>
            <pc:docMk/>
            <pc:sldMk cId="2401272077" sldId="817"/>
            <ac:spMk id="43" creationId="{26C4A8D4-820F-7812-5F75-D2004AFE8B71}"/>
          </ac:spMkLst>
        </pc:spChg>
        <pc:spChg chg="add mod">
          <ac:chgData name="Fanny BEGIN" userId="36c2b9b0e5afe8a8" providerId="LiveId" clId="{C9CD3150-6BB4-4E18-8A03-E0835F8CA309}" dt="2024-11-09T12:01:00.719" v="1212" actId="20577"/>
          <ac:spMkLst>
            <pc:docMk/>
            <pc:sldMk cId="2401272077" sldId="817"/>
            <ac:spMk id="46" creationId="{EE2E9030-1FDE-8CF5-844B-6EC4D87065D3}"/>
          </ac:spMkLst>
        </pc:spChg>
        <pc:spChg chg="add del mod">
          <ac:chgData name="Fanny BEGIN" userId="36c2b9b0e5afe8a8" providerId="LiveId" clId="{C9CD3150-6BB4-4E18-8A03-E0835F8CA309}" dt="2024-11-09T11:57:50.542" v="1180" actId="478"/>
          <ac:spMkLst>
            <pc:docMk/>
            <pc:sldMk cId="2401272077" sldId="817"/>
            <ac:spMk id="47" creationId="{BAC66740-DFDA-BF98-EF45-6DF75C9C1906}"/>
          </ac:spMkLst>
        </pc:spChg>
        <pc:spChg chg="add mod">
          <ac:chgData name="Fanny BEGIN" userId="36c2b9b0e5afe8a8" providerId="LiveId" clId="{C9CD3150-6BB4-4E18-8A03-E0835F8CA309}" dt="2024-11-09T11:57:46.730" v="1178" actId="20577"/>
          <ac:spMkLst>
            <pc:docMk/>
            <pc:sldMk cId="2401272077" sldId="817"/>
            <ac:spMk id="48" creationId="{CC261F6C-799E-DE87-10B4-A98D62F5FE39}"/>
          </ac:spMkLst>
        </pc:spChg>
        <pc:spChg chg="add del mod">
          <ac:chgData name="Fanny BEGIN" userId="36c2b9b0e5afe8a8" providerId="LiveId" clId="{C9CD3150-6BB4-4E18-8A03-E0835F8CA309}" dt="2024-11-09T11:57:49.011" v="1179" actId="478"/>
          <ac:spMkLst>
            <pc:docMk/>
            <pc:sldMk cId="2401272077" sldId="817"/>
            <ac:spMk id="49" creationId="{E61794CB-E390-492D-CF08-71B2D04EFF84}"/>
          </ac:spMkLst>
        </pc:spChg>
        <pc:spChg chg="add mod">
          <ac:chgData name="Fanny BEGIN" userId="36c2b9b0e5afe8a8" providerId="LiveId" clId="{C9CD3150-6BB4-4E18-8A03-E0835F8CA309}" dt="2024-11-09T11:57:38.826" v="1175" actId="1076"/>
          <ac:spMkLst>
            <pc:docMk/>
            <pc:sldMk cId="2401272077" sldId="817"/>
            <ac:spMk id="55" creationId="{CE70C9FB-20BC-E928-32D9-579916B434A9}"/>
          </ac:spMkLst>
        </pc:spChg>
        <pc:spChg chg="add mod">
          <ac:chgData name="Fanny BEGIN" userId="36c2b9b0e5afe8a8" providerId="LiveId" clId="{C9CD3150-6BB4-4E18-8A03-E0835F8CA309}" dt="2024-11-09T11:57:38.826" v="1175" actId="1076"/>
          <ac:spMkLst>
            <pc:docMk/>
            <pc:sldMk cId="2401272077" sldId="817"/>
            <ac:spMk id="56" creationId="{090B0650-F04A-C0B7-E5A1-E6039515A71D}"/>
          </ac:spMkLst>
        </pc:spChg>
        <pc:spChg chg="add mod">
          <ac:chgData name="Fanny BEGIN" userId="36c2b9b0e5afe8a8" providerId="LiveId" clId="{C9CD3150-6BB4-4E18-8A03-E0835F8CA309}" dt="2024-11-09T11:57:41.826" v="1176" actId="20577"/>
          <ac:spMkLst>
            <pc:docMk/>
            <pc:sldMk cId="2401272077" sldId="817"/>
            <ac:spMk id="59" creationId="{D1C38F96-2C1E-58E0-23D3-7C4CE0B51517}"/>
          </ac:spMkLst>
        </pc:spChg>
        <pc:spChg chg="add mod">
          <ac:chgData name="Fanny BEGIN" userId="36c2b9b0e5afe8a8" providerId="LiveId" clId="{C9CD3150-6BB4-4E18-8A03-E0835F8CA309}" dt="2024-11-09T11:57:38.826" v="1175" actId="1076"/>
          <ac:spMkLst>
            <pc:docMk/>
            <pc:sldMk cId="2401272077" sldId="817"/>
            <ac:spMk id="60" creationId="{8C7BF1E2-20CB-9B65-F63A-C53CBCA4F94A}"/>
          </ac:spMkLst>
        </pc:spChg>
        <pc:spChg chg="add mod">
          <ac:chgData name="Fanny BEGIN" userId="36c2b9b0e5afe8a8" providerId="LiveId" clId="{C9CD3150-6BB4-4E18-8A03-E0835F8CA309}" dt="2024-11-09T11:57:43.827" v="1177" actId="20577"/>
          <ac:spMkLst>
            <pc:docMk/>
            <pc:sldMk cId="2401272077" sldId="817"/>
            <ac:spMk id="61" creationId="{EA788511-AC12-3A01-361B-F16F9E8725EE}"/>
          </ac:spMkLst>
        </pc:spChg>
        <pc:spChg chg="add mod">
          <ac:chgData name="Fanny BEGIN" userId="36c2b9b0e5afe8a8" providerId="LiveId" clId="{C9CD3150-6BB4-4E18-8A03-E0835F8CA309}" dt="2024-11-09T11:57:38.826" v="1175" actId="1076"/>
          <ac:spMkLst>
            <pc:docMk/>
            <pc:sldMk cId="2401272077" sldId="817"/>
            <ac:spMk id="62" creationId="{87243AE8-3399-14E4-FD58-77E99BF0B726}"/>
          </ac:spMkLst>
        </pc:spChg>
        <pc:picChg chg="add mod">
          <ac:chgData name="Fanny BEGIN" userId="36c2b9b0e5afe8a8" providerId="LiveId" clId="{C9CD3150-6BB4-4E18-8A03-E0835F8CA309}" dt="2024-11-09T11:56:14.504" v="1153" actId="34135"/>
          <ac:picMkLst>
            <pc:docMk/>
            <pc:sldMk cId="2401272077" sldId="817"/>
            <ac:picMk id="5" creationId="{6ABC6FF9-C10D-038F-91DA-746FF2E42697}"/>
          </ac:picMkLst>
        </pc:picChg>
        <pc:picChg chg="del">
          <ac:chgData name="Fanny BEGIN" userId="36c2b9b0e5afe8a8" providerId="LiveId" clId="{C9CD3150-6BB4-4E18-8A03-E0835F8CA309}" dt="2024-11-09T11:03:10.912" v="26" actId="478"/>
          <ac:picMkLst>
            <pc:docMk/>
            <pc:sldMk cId="2401272077" sldId="817"/>
            <ac:picMk id="12" creationId="{1A69A033-6BE7-C8A0-ED58-CC72E2D178F2}"/>
          </ac:picMkLst>
        </pc:picChg>
        <pc:picChg chg="del">
          <ac:chgData name="Fanny BEGIN" userId="36c2b9b0e5afe8a8" providerId="LiveId" clId="{C9CD3150-6BB4-4E18-8A03-E0835F8CA309}" dt="2024-11-09T11:03:10.547" v="25" actId="478"/>
          <ac:picMkLst>
            <pc:docMk/>
            <pc:sldMk cId="2401272077" sldId="817"/>
            <ac:picMk id="14" creationId="{3C3AFF07-4900-A373-457F-454E082CF6B2}"/>
          </ac:picMkLst>
        </pc:picChg>
        <pc:cxnChg chg="add mod">
          <ac:chgData name="Fanny BEGIN" userId="36c2b9b0e5afe8a8" providerId="LiveId" clId="{C9CD3150-6BB4-4E18-8A03-E0835F8CA309}" dt="2024-11-09T11:56:11.726" v="1152" actId="1076"/>
          <ac:cxnSpMkLst>
            <pc:docMk/>
            <pc:sldMk cId="2401272077" sldId="817"/>
            <ac:cxnSpMk id="6" creationId="{DD9FF75B-04E4-12D2-7566-13E58DE8F8EF}"/>
          </ac:cxnSpMkLst>
        </pc:cxnChg>
        <pc:cxnChg chg="add mod">
          <ac:chgData name="Fanny BEGIN" userId="36c2b9b0e5afe8a8" providerId="LiveId" clId="{C9CD3150-6BB4-4E18-8A03-E0835F8CA309}" dt="2024-11-09T11:56:11.726" v="1152" actId="1076"/>
          <ac:cxnSpMkLst>
            <pc:docMk/>
            <pc:sldMk cId="2401272077" sldId="817"/>
            <ac:cxnSpMk id="9" creationId="{D7E32A7E-331F-CC99-43E2-0812524EF14B}"/>
          </ac:cxnSpMkLst>
        </pc:cxnChg>
        <pc:cxnChg chg="add mod">
          <ac:chgData name="Fanny BEGIN" userId="36c2b9b0e5afe8a8" providerId="LiveId" clId="{C9CD3150-6BB4-4E18-8A03-E0835F8CA309}" dt="2024-11-09T11:56:11.726" v="1152" actId="1076"/>
          <ac:cxnSpMkLst>
            <pc:docMk/>
            <pc:sldMk cId="2401272077" sldId="817"/>
            <ac:cxnSpMk id="11" creationId="{6C479BDE-253D-9E0D-B51D-BB80043B81AB}"/>
          </ac:cxnSpMkLst>
        </pc:cxnChg>
        <pc:cxnChg chg="add mod">
          <ac:chgData name="Fanny BEGIN" userId="36c2b9b0e5afe8a8" providerId="LiveId" clId="{C9CD3150-6BB4-4E18-8A03-E0835F8CA309}" dt="2024-11-09T11:56:11.726" v="1152" actId="1076"/>
          <ac:cxnSpMkLst>
            <pc:docMk/>
            <pc:sldMk cId="2401272077" sldId="817"/>
            <ac:cxnSpMk id="13" creationId="{FD0FC990-42BB-C469-C89B-0D3E253039C0}"/>
          </ac:cxnSpMkLst>
        </pc:cxnChg>
        <pc:cxnChg chg="add mod">
          <ac:chgData name="Fanny BEGIN" userId="36c2b9b0e5afe8a8" providerId="LiveId" clId="{C9CD3150-6BB4-4E18-8A03-E0835F8CA309}" dt="2024-11-09T11:56:11.726" v="1152" actId="1076"/>
          <ac:cxnSpMkLst>
            <pc:docMk/>
            <pc:sldMk cId="2401272077" sldId="817"/>
            <ac:cxnSpMk id="15" creationId="{6F7AF2A0-5A33-B728-9C25-3C582D3670DF}"/>
          </ac:cxnSpMkLst>
        </pc:cxnChg>
        <pc:cxnChg chg="add mod">
          <ac:chgData name="Fanny BEGIN" userId="36c2b9b0e5afe8a8" providerId="LiveId" clId="{C9CD3150-6BB4-4E18-8A03-E0835F8CA309}" dt="2024-11-09T11:56:11.726" v="1152" actId="1076"/>
          <ac:cxnSpMkLst>
            <pc:docMk/>
            <pc:sldMk cId="2401272077" sldId="817"/>
            <ac:cxnSpMk id="18" creationId="{53EB33E9-F1D9-3713-3C91-83AD90618A08}"/>
          </ac:cxnSpMkLst>
        </pc:cxnChg>
        <pc:cxnChg chg="add mod">
          <ac:chgData name="Fanny BEGIN" userId="36c2b9b0e5afe8a8" providerId="LiveId" clId="{C9CD3150-6BB4-4E18-8A03-E0835F8CA309}" dt="2024-11-09T11:56:11.726" v="1152" actId="1076"/>
          <ac:cxnSpMkLst>
            <pc:docMk/>
            <pc:sldMk cId="2401272077" sldId="817"/>
            <ac:cxnSpMk id="19" creationId="{5A48A869-7520-5DD9-64AD-76D6641C6FD0}"/>
          </ac:cxnSpMkLst>
        </pc:cxnChg>
        <pc:cxnChg chg="add mod">
          <ac:chgData name="Fanny BEGIN" userId="36c2b9b0e5afe8a8" providerId="LiveId" clId="{C9CD3150-6BB4-4E18-8A03-E0835F8CA309}" dt="2024-11-09T11:57:31.194" v="1173" actId="1076"/>
          <ac:cxnSpMkLst>
            <pc:docMk/>
            <pc:sldMk cId="2401272077" sldId="817"/>
            <ac:cxnSpMk id="37" creationId="{E4E501DC-3717-1F1C-A59F-772212AF80B2}"/>
          </ac:cxnSpMkLst>
        </pc:cxnChg>
        <pc:cxnChg chg="add mod">
          <ac:chgData name="Fanny BEGIN" userId="36c2b9b0e5afe8a8" providerId="LiveId" clId="{C9CD3150-6BB4-4E18-8A03-E0835F8CA309}" dt="2024-11-09T11:57:31.194" v="1173" actId="1076"/>
          <ac:cxnSpMkLst>
            <pc:docMk/>
            <pc:sldMk cId="2401272077" sldId="817"/>
            <ac:cxnSpMk id="38" creationId="{5A7C74F0-24B2-E2BE-5B8E-BBFFFF09D1A8}"/>
          </ac:cxnSpMkLst>
        </pc:cxnChg>
        <pc:cxnChg chg="add mod">
          <ac:chgData name="Fanny BEGIN" userId="36c2b9b0e5afe8a8" providerId="LiveId" clId="{C9CD3150-6BB4-4E18-8A03-E0835F8CA309}" dt="2024-11-09T11:57:31.194" v="1173" actId="1076"/>
          <ac:cxnSpMkLst>
            <pc:docMk/>
            <pc:sldMk cId="2401272077" sldId="817"/>
            <ac:cxnSpMk id="39" creationId="{91680147-C34C-0340-E157-396E3FC78420}"/>
          </ac:cxnSpMkLst>
        </pc:cxnChg>
        <pc:cxnChg chg="add mod">
          <ac:chgData name="Fanny BEGIN" userId="36c2b9b0e5afe8a8" providerId="LiveId" clId="{C9CD3150-6BB4-4E18-8A03-E0835F8CA309}" dt="2024-11-09T11:57:31.194" v="1173" actId="1076"/>
          <ac:cxnSpMkLst>
            <pc:docMk/>
            <pc:sldMk cId="2401272077" sldId="817"/>
            <ac:cxnSpMk id="40" creationId="{6EE3D7BA-8FDE-4141-CD60-C25C91A19AF5}"/>
          </ac:cxnSpMkLst>
        </pc:cxnChg>
        <pc:cxnChg chg="add mod">
          <ac:chgData name="Fanny BEGIN" userId="36c2b9b0e5afe8a8" providerId="LiveId" clId="{C9CD3150-6BB4-4E18-8A03-E0835F8CA309}" dt="2024-11-09T11:57:31.194" v="1173" actId="1076"/>
          <ac:cxnSpMkLst>
            <pc:docMk/>
            <pc:sldMk cId="2401272077" sldId="817"/>
            <ac:cxnSpMk id="41" creationId="{DE3DF3A0-1043-31F7-9021-2129C72F986D}"/>
          </ac:cxnSpMkLst>
        </pc:cxnChg>
        <pc:cxnChg chg="add mod">
          <ac:chgData name="Fanny BEGIN" userId="36c2b9b0e5afe8a8" providerId="LiveId" clId="{C9CD3150-6BB4-4E18-8A03-E0835F8CA309}" dt="2024-11-09T11:57:31.194" v="1173" actId="1076"/>
          <ac:cxnSpMkLst>
            <pc:docMk/>
            <pc:sldMk cId="2401272077" sldId="817"/>
            <ac:cxnSpMk id="44" creationId="{B63EE838-B84B-5F76-7F58-5AB86EF24210}"/>
          </ac:cxnSpMkLst>
        </pc:cxnChg>
        <pc:cxnChg chg="add mod">
          <ac:chgData name="Fanny BEGIN" userId="36c2b9b0e5afe8a8" providerId="LiveId" clId="{C9CD3150-6BB4-4E18-8A03-E0835F8CA309}" dt="2024-11-09T11:57:31.194" v="1173" actId="1076"/>
          <ac:cxnSpMkLst>
            <pc:docMk/>
            <pc:sldMk cId="2401272077" sldId="817"/>
            <ac:cxnSpMk id="45" creationId="{C314895E-588D-2806-4EF4-12FBAA48C8F5}"/>
          </ac:cxnSpMkLst>
        </pc:cxnChg>
        <pc:cxnChg chg="add mod">
          <ac:chgData name="Fanny BEGIN" userId="36c2b9b0e5afe8a8" providerId="LiveId" clId="{C9CD3150-6BB4-4E18-8A03-E0835F8CA309}" dt="2024-11-09T11:57:38.826" v="1175" actId="1076"/>
          <ac:cxnSpMkLst>
            <pc:docMk/>
            <pc:sldMk cId="2401272077" sldId="817"/>
            <ac:cxnSpMk id="50" creationId="{E7153F27-917A-1A46-0938-D774302BB6C8}"/>
          </ac:cxnSpMkLst>
        </pc:cxnChg>
        <pc:cxnChg chg="add mod">
          <ac:chgData name="Fanny BEGIN" userId="36c2b9b0e5afe8a8" providerId="LiveId" clId="{C9CD3150-6BB4-4E18-8A03-E0835F8CA309}" dt="2024-11-09T11:57:38.826" v="1175" actId="1076"/>
          <ac:cxnSpMkLst>
            <pc:docMk/>
            <pc:sldMk cId="2401272077" sldId="817"/>
            <ac:cxnSpMk id="51" creationId="{0D98AC94-B8AE-8D24-F804-CF57E25E1406}"/>
          </ac:cxnSpMkLst>
        </pc:cxnChg>
        <pc:cxnChg chg="add mod">
          <ac:chgData name="Fanny BEGIN" userId="36c2b9b0e5afe8a8" providerId="LiveId" clId="{C9CD3150-6BB4-4E18-8A03-E0835F8CA309}" dt="2024-11-09T11:57:38.826" v="1175" actId="1076"/>
          <ac:cxnSpMkLst>
            <pc:docMk/>
            <pc:sldMk cId="2401272077" sldId="817"/>
            <ac:cxnSpMk id="52" creationId="{E439C4CE-79EE-7B53-0448-20163491391C}"/>
          </ac:cxnSpMkLst>
        </pc:cxnChg>
        <pc:cxnChg chg="add mod">
          <ac:chgData name="Fanny BEGIN" userId="36c2b9b0e5afe8a8" providerId="LiveId" clId="{C9CD3150-6BB4-4E18-8A03-E0835F8CA309}" dt="2024-11-09T11:57:38.826" v="1175" actId="1076"/>
          <ac:cxnSpMkLst>
            <pc:docMk/>
            <pc:sldMk cId="2401272077" sldId="817"/>
            <ac:cxnSpMk id="53" creationId="{621E109F-5AD3-DF04-F522-3018C6B188B1}"/>
          </ac:cxnSpMkLst>
        </pc:cxnChg>
        <pc:cxnChg chg="add mod">
          <ac:chgData name="Fanny BEGIN" userId="36c2b9b0e5afe8a8" providerId="LiveId" clId="{C9CD3150-6BB4-4E18-8A03-E0835F8CA309}" dt="2024-11-09T11:57:38.826" v="1175" actId="1076"/>
          <ac:cxnSpMkLst>
            <pc:docMk/>
            <pc:sldMk cId="2401272077" sldId="817"/>
            <ac:cxnSpMk id="54" creationId="{E6D65341-D0D3-4495-68F8-530C6FE85038}"/>
          </ac:cxnSpMkLst>
        </pc:cxnChg>
        <pc:cxnChg chg="add mod">
          <ac:chgData name="Fanny BEGIN" userId="36c2b9b0e5afe8a8" providerId="LiveId" clId="{C9CD3150-6BB4-4E18-8A03-E0835F8CA309}" dt="2024-11-09T11:57:38.826" v="1175" actId="1076"/>
          <ac:cxnSpMkLst>
            <pc:docMk/>
            <pc:sldMk cId="2401272077" sldId="817"/>
            <ac:cxnSpMk id="57" creationId="{6D1B0326-33F2-A4DC-F747-5D963AEEE17B}"/>
          </ac:cxnSpMkLst>
        </pc:cxnChg>
        <pc:cxnChg chg="add mod">
          <ac:chgData name="Fanny BEGIN" userId="36c2b9b0e5afe8a8" providerId="LiveId" clId="{C9CD3150-6BB4-4E18-8A03-E0835F8CA309}" dt="2024-11-09T11:57:38.826" v="1175" actId="1076"/>
          <ac:cxnSpMkLst>
            <pc:docMk/>
            <pc:sldMk cId="2401272077" sldId="817"/>
            <ac:cxnSpMk id="58" creationId="{6D00A236-7831-7F15-A01C-AB9AA19619EB}"/>
          </ac:cxnSpMkLst>
        </pc:cxnChg>
      </pc:sldChg>
      <pc:sldChg chg="addSp delSp modSp mod delAnim modAnim">
        <pc:chgData name="Fanny BEGIN" userId="36c2b9b0e5afe8a8" providerId="LiveId" clId="{C9CD3150-6BB4-4E18-8A03-E0835F8CA309}" dt="2024-11-09T14:07:59.330" v="1719" actId="1076"/>
        <pc:sldMkLst>
          <pc:docMk/>
          <pc:sldMk cId="2585451996" sldId="827"/>
        </pc:sldMkLst>
        <pc:spChg chg="mod">
          <ac:chgData name="Fanny BEGIN" userId="36c2b9b0e5afe8a8" providerId="LiveId" clId="{C9CD3150-6BB4-4E18-8A03-E0835F8CA309}" dt="2024-11-09T14:01:45.241" v="1573" actId="20577"/>
          <ac:spMkLst>
            <pc:docMk/>
            <pc:sldMk cId="2585451996" sldId="827"/>
            <ac:spMk id="2" creationId="{FD7557E9-2CE0-B27C-EFC0-08210401A169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4" creationId="{3129BACC-F975-9886-45DB-6CA257A5260B}"/>
          </ac:spMkLst>
        </pc:spChg>
        <pc:spChg chg="add mod">
          <ac:chgData name="Fanny BEGIN" userId="36c2b9b0e5afe8a8" providerId="LiveId" clId="{C9CD3150-6BB4-4E18-8A03-E0835F8CA309}" dt="2024-11-09T12:20:49.502" v="1470" actId="20577"/>
          <ac:spMkLst>
            <pc:docMk/>
            <pc:sldMk cId="2585451996" sldId="827"/>
            <ac:spMk id="5" creationId="{EE9B6507-6C5F-5869-7A9A-8E5915012166}"/>
          </ac:spMkLst>
        </pc:spChg>
        <pc:spChg chg="add mod">
          <ac:chgData name="Fanny BEGIN" userId="36c2b9b0e5afe8a8" providerId="LiveId" clId="{C9CD3150-6BB4-4E18-8A03-E0835F8CA309}" dt="2024-11-09T14:01:21.103" v="1555" actId="1076"/>
          <ac:spMkLst>
            <pc:docMk/>
            <pc:sldMk cId="2585451996" sldId="827"/>
            <ac:spMk id="11" creationId="{89FE6E82-9EB0-30A0-7D27-E888E62D2958}"/>
          </ac:spMkLst>
        </pc:spChg>
        <pc:spChg chg="add mod">
          <ac:chgData name="Fanny BEGIN" userId="36c2b9b0e5afe8a8" providerId="LiveId" clId="{C9CD3150-6BB4-4E18-8A03-E0835F8CA309}" dt="2024-11-09T13:58:12.135" v="1493" actId="20577"/>
          <ac:spMkLst>
            <pc:docMk/>
            <pc:sldMk cId="2585451996" sldId="827"/>
            <ac:spMk id="13" creationId="{C4F07475-4240-9092-53AD-09EDEF01C65A}"/>
          </ac:spMkLst>
        </pc:spChg>
        <pc:spChg chg="add mod">
          <ac:chgData name="Fanny BEGIN" userId="36c2b9b0e5afe8a8" providerId="LiveId" clId="{C9CD3150-6BB4-4E18-8A03-E0835F8CA309}" dt="2024-11-09T14:01:17.055" v="1554" actId="1076"/>
          <ac:spMkLst>
            <pc:docMk/>
            <pc:sldMk cId="2585451996" sldId="827"/>
            <ac:spMk id="15" creationId="{802ACCD5-DA37-9BD8-5182-1C62DC45CCF3}"/>
          </ac:spMkLst>
        </pc:spChg>
        <pc:spChg chg="add del mod">
          <ac:chgData name="Fanny BEGIN" userId="36c2b9b0e5afe8a8" providerId="LiveId" clId="{C9CD3150-6BB4-4E18-8A03-E0835F8CA309}" dt="2024-11-09T14:01:04.519" v="1549" actId="478"/>
          <ac:spMkLst>
            <pc:docMk/>
            <pc:sldMk cId="2585451996" sldId="827"/>
            <ac:spMk id="17" creationId="{65AE615B-A9DF-ED56-1530-E086A8F3218A}"/>
          </ac:spMkLst>
        </pc:spChg>
        <pc:spChg chg="add mod">
          <ac:chgData name="Fanny BEGIN" userId="36c2b9b0e5afe8a8" providerId="LiveId" clId="{C9CD3150-6BB4-4E18-8A03-E0835F8CA309}" dt="2024-11-09T13:58:40.311" v="1501" actId="1582"/>
          <ac:spMkLst>
            <pc:docMk/>
            <pc:sldMk cId="2585451996" sldId="827"/>
            <ac:spMk id="19" creationId="{C77A4988-8FA0-36F8-5561-FD9236E32C6C}"/>
          </ac:spMkLst>
        </pc:spChg>
        <pc:spChg chg="add mod">
          <ac:chgData name="Fanny BEGIN" userId="36c2b9b0e5afe8a8" providerId="LiveId" clId="{C9CD3150-6BB4-4E18-8A03-E0835F8CA309}" dt="2024-11-09T13:58:45.525" v="1503" actId="1076"/>
          <ac:spMkLst>
            <pc:docMk/>
            <pc:sldMk cId="2585451996" sldId="827"/>
            <ac:spMk id="21" creationId="{2FCBA60F-0E0F-712E-20C6-5E7E585C4A44}"/>
          </ac:spMkLst>
        </pc:spChg>
        <pc:spChg chg="add mod">
          <ac:chgData name="Fanny BEGIN" userId="36c2b9b0e5afe8a8" providerId="LiveId" clId="{C9CD3150-6BB4-4E18-8A03-E0835F8CA309}" dt="2024-11-09T13:59:13.288" v="1511" actId="1076"/>
          <ac:spMkLst>
            <pc:docMk/>
            <pc:sldMk cId="2585451996" sldId="827"/>
            <ac:spMk id="23" creationId="{2A7E903D-A862-4252-12EF-3038BD1202CA}"/>
          </ac:spMkLst>
        </pc:spChg>
        <pc:spChg chg="add mod">
          <ac:chgData name="Fanny BEGIN" userId="36c2b9b0e5afe8a8" providerId="LiveId" clId="{C9CD3150-6BB4-4E18-8A03-E0835F8CA309}" dt="2024-11-09T13:59:16.727" v="1513" actId="1076"/>
          <ac:spMkLst>
            <pc:docMk/>
            <pc:sldMk cId="2585451996" sldId="827"/>
            <ac:spMk id="25" creationId="{8319B08A-EC99-415E-A590-D01CB0665271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27" creationId="{057AF452-5EEA-793E-800B-9558AB984D00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28" creationId="{50BEA1BB-D1AF-A1A9-F540-97CC3CDEE6CC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29" creationId="{9D5BE2D6-1F66-45B4-396B-16DAFBAE132D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30" creationId="{ABC64D1B-71A0-3092-0261-C8CEEFB2B603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31" creationId="{65A59337-5CF5-2AE6-A0C6-4E941BEA17BB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32" creationId="{5FEDA30B-92DB-C155-14CD-9A2779D18BA0}"/>
          </ac:spMkLst>
        </pc:spChg>
        <pc:spChg chg="del">
          <ac:chgData name="Fanny BEGIN" userId="36c2b9b0e5afe8a8" providerId="LiveId" clId="{C9CD3150-6BB4-4E18-8A03-E0835F8CA309}" dt="2024-11-09T11:02:22.809" v="0" actId="478"/>
          <ac:spMkLst>
            <pc:docMk/>
            <pc:sldMk cId="2585451996" sldId="827"/>
            <ac:spMk id="33" creationId="{4340DA2D-D955-DCD8-DD18-AFA5F0BB5F36}"/>
          </ac:spMkLst>
        </pc:spChg>
        <pc:spChg chg="add mod">
          <ac:chgData name="Fanny BEGIN" userId="36c2b9b0e5afe8a8" providerId="LiveId" clId="{C9CD3150-6BB4-4E18-8A03-E0835F8CA309}" dt="2024-11-09T13:59:19.793" v="1515" actId="1076"/>
          <ac:spMkLst>
            <pc:docMk/>
            <pc:sldMk cId="2585451996" sldId="827"/>
            <ac:spMk id="34" creationId="{D8282A3F-A0E7-F04E-1628-A90E135CB41C}"/>
          </ac:spMkLst>
        </pc:spChg>
        <pc:spChg chg="add mod">
          <ac:chgData name="Fanny BEGIN" userId="36c2b9b0e5afe8a8" providerId="LiveId" clId="{C9CD3150-6BB4-4E18-8A03-E0835F8CA309}" dt="2024-11-09T13:59:22.520" v="1517" actId="1076"/>
          <ac:spMkLst>
            <pc:docMk/>
            <pc:sldMk cId="2585451996" sldId="827"/>
            <ac:spMk id="35" creationId="{5C0C09BB-231B-4546-D3C4-B4BE3E5E348F}"/>
          </ac:spMkLst>
        </pc:spChg>
        <pc:spChg chg="add mod">
          <ac:chgData name="Fanny BEGIN" userId="36c2b9b0e5afe8a8" providerId="LiveId" clId="{C9CD3150-6BB4-4E18-8A03-E0835F8CA309}" dt="2024-11-09T13:59:26.290" v="1519" actId="1076"/>
          <ac:spMkLst>
            <pc:docMk/>
            <pc:sldMk cId="2585451996" sldId="827"/>
            <ac:spMk id="36" creationId="{6FAAEEB0-1470-5C28-7FB1-C422486DCB35}"/>
          </ac:spMkLst>
        </pc:spChg>
        <pc:spChg chg="add mod">
          <ac:chgData name="Fanny BEGIN" userId="36c2b9b0e5afe8a8" providerId="LiveId" clId="{C9CD3150-6BB4-4E18-8A03-E0835F8CA309}" dt="2024-11-09T13:59:29.439" v="1521" actId="1076"/>
          <ac:spMkLst>
            <pc:docMk/>
            <pc:sldMk cId="2585451996" sldId="827"/>
            <ac:spMk id="37" creationId="{BC3B4AFC-17C1-7DFC-A52B-FE60877C9A98}"/>
          </ac:spMkLst>
        </pc:spChg>
        <pc:spChg chg="add mod">
          <ac:chgData name="Fanny BEGIN" userId="36c2b9b0e5afe8a8" providerId="LiveId" clId="{C9CD3150-6BB4-4E18-8A03-E0835F8CA309}" dt="2024-11-09T14:00:09.228" v="1528" actId="1582"/>
          <ac:spMkLst>
            <pc:docMk/>
            <pc:sldMk cId="2585451996" sldId="827"/>
            <ac:spMk id="38" creationId="{1F3A2F02-EF91-8E16-C2DB-B2A7F10A82D9}"/>
          </ac:spMkLst>
        </pc:spChg>
        <pc:spChg chg="add mod">
          <ac:chgData name="Fanny BEGIN" userId="36c2b9b0e5afe8a8" providerId="LiveId" clId="{C9CD3150-6BB4-4E18-8A03-E0835F8CA309}" dt="2024-11-09T14:00:20.054" v="1533" actId="14100"/>
          <ac:spMkLst>
            <pc:docMk/>
            <pc:sldMk cId="2585451996" sldId="827"/>
            <ac:spMk id="39" creationId="{0D959E14-5CC7-57F6-5312-45A543B067D4}"/>
          </ac:spMkLst>
        </pc:spChg>
        <pc:spChg chg="add mod">
          <ac:chgData name="Fanny BEGIN" userId="36c2b9b0e5afe8a8" providerId="LiveId" clId="{C9CD3150-6BB4-4E18-8A03-E0835F8CA309}" dt="2024-11-09T14:00:30.220" v="1537" actId="14100"/>
          <ac:spMkLst>
            <pc:docMk/>
            <pc:sldMk cId="2585451996" sldId="827"/>
            <ac:spMk id="40" creationId="{910AED7B-D61C-0C68-5A93-33760C6BA361}"/>
          </ac:spMkLst>
        </pc:spChg>
        <pc:spChg chg="add mod">
          <ac:chgData name="Fanny BEGIN" userId="36c2b9b0e5afe8a8" providerId="LiveId" clId="{C9CD3150-6BB4-4E18-8A03-E0835F8CA309}" dt="2024-11-09T14:00:34.621" v="1539" actId="1076"/>
          <ac:spMkLst>
            <pc:docMk/>
            <pc:sldMk cId="2585451996" sldId="827"/>
            <ac:spMk id="41" creationId="{3DB31A7E-1D54-32F4-22C8-A515708015B4}"/>
          </ac:spMkLst>
        </pc:spChg>
        <pc:spChg chg="add mod">
          <ac:chgData name="Fanny BEGIN" userId="36c2b9b0e5afe8a8" providerId="LiveId" clId="{C9CD3150-6BB4-4E18-8A03-E0835F8CA309}" dt="2024-11-09T14:00:37.756" v="1541" actId="1076"/>
          <ac:spMkLst>
            <pc:docMk/>
            <pc:sldMk cId="2585451996" sldId="827"/>
            <ac:spMk id="42" creationId="{51AC351A-5821-3906-11CC-0CABB8E73A29}"/>
          </ac:spMkLst>
        </pc:spChg>
        <pc:spChg chg="add mod">
          <ac:chgData name="Fanny BEGIN" userId="36c2b9b0e5afe8a8" providerId="LiveId" clId="{C9CD3150-6BB4-4E18-8A03-E0835F8CA309}" dt="2024-11-09T14:00:41.039" v="1543" actId="1076"/>
          <ac:spMkLst>
            <pc:docMk/>
            <pc:sldMk cId="2585451996" sldId="827"/>
            <ac:spMk id="43" creationId="{2CE15CD8-4FB2-491E-C0FE-7C3B9021C08E}"/>
          </ac:spMkLst>
        </pc:spChg>
        <pc:spChg chg="add mod">
          <ac:chgData name="Fanny BEGIN" userId="36c2b9b0e5afe8a8" providerId="LiveId" clId="{C9CD3150-6BB4-4E18-8A03-E0835F8CA309}" dt="2024-11-09T14:00:44.281" v="1545" actId="1076"/>
          <ac:spMkLst>
            <pc:docMk/>
            <pc:sldMk cId="2585451996" sldId="827"/>
            <ac:spMk id="44" creationId="{9620E908-2498-A968-C016-81E2CB3A604A}"/>
          </ac:spMkLst>
        </pc:spChg>
        <pc:spChg chg="add mod">
          <ac:chgData name="Fanny BEGIN" userId="36c2b9b0e5afe8a8" providerId="LiveId" clId="{C9CD3150-6BB4-4E18-8A03-E0835F8CA309}" dt="2024-11-09T14:00:47.712" v="1547" actId="1076"/>
          <ac:spMkLst>
            <pc:docMk/>
            <pc:sldMk cId="2585451996" sldId="827"/>
            <ac:spMk id="45" creationId="{8983DBFE-03C6-8887-CBA1-A3BD499F6A7E}"/>
          </ac:spMkLst>
        </pc:spChg>
        <pc:spChg chg="add mod">
          <ac:chgData name="Fanny BEGIN" userId="36c2b9b0e5afe8a8" providerId="LiveId" clId="{C9CD3150-6BB4-4E18-8A03-E0835F8CA309}" dt="2024-11-09T14:07:59.330" v="1719" actId="1076"/>
          <ac:spMkLst>
            <pc:docMk/>
            <pc:sldMk cId="2585451996" sldId="827"/>
            <ac:spMk id="46" creationId="{881D5216-6FAC-22F4-33C2-3D6DA7CA6100}"/>
          </ac:spMkLst>
        </pc:sp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6" creationId="{27411A18-3D99-EA0C-BF7E-F34D0166135C}"/>
          </ac:picMkLst>
        </pc:picChg>
        <pc:picChg chg="add mod">
          <ac:chgData name="Fanny BEGIN" userId="36c2b9b0e5afe8a8" providerId="LiveId" clId="{C9CD3150-6BB4-4E18-8A03-E0835F8CA309}" dt="2024-11-09T13:57:42.982" v="1485" actId="34135"/>
          <ac:picMkLst>
            <pc:docMk/>
            <pc:sldMk cId="2585451996" sldId="827"/>
            <ac:picMk id="10" creationId="{CA2036F2-2215-CBD8-E7F5-6C84F546192C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12" creationId="{0ADB150F-1748-A0C1-C10E-1CA1058776BB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14" creationId="{55EF751C-1A9E-04D5-EDA7-871A1F85BDDB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16" creationId="{10C95E9B-37B2-11C9-F431-AC5E3CB4ED17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18" creationId="{98C182A8-D9BE-6E72-B1D4-79FD772BB21E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20" creationId="{1242D583-18F3-612F-DA33-D8538833CE05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22" creationId="{CD41966C-3324-C638-0A90-1AC588FC775A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24" creationId="{47933B0B-AB11-BC4D-0D5A-F542D5B4E896}"/>
          </ac:picMkLst>
        </pc:picChg>
        <pc:picChg chg="del">
          <ac:chgData name="Fanny BEGIN" userId="36c2b9b0e5afe8a8" providerId="LiveId" clId="{C9CD3150-6BB4-4E18-8A03-E0835F8CA309}" dt="2024-11-09T11:02:22.809" v="0" actId="478"/>
          <ac:picMkLst>
            <pc:docMk/>
            <pc:sldMk cId="2585451996" sldId="827"/>
            <ac:picMk id="26" creationId="{04892354-B72D-3C7C-549E-E2C837BD3056}"/>
          </ac:picMkLst>
        </pc:picChg>
      </pc:sldChg>
      <pc:sldChg chg="addSp delSp modSp mod modAnim">
        <pc:chgData name="Fanny BEGIN" userId="36c2b9b0e5afe8a8" providerId="LiveId" clId="{C9CD3150-6BB4-4E18-8A03-E0835F8CA309}" dt="2024-11-09T14:47:49.037" v="2958" actId="20577"/>
        <pc:sldMkLst>
          <pc:docMk/>
          <pc:sldMk cId="3922025945" sldId="828"/>
        </pc:sldMkLst>
        <pc:spChg chg="mod">
          <ac:chgData name="Fanny BEGIN" userId="36c2b9b0e5afe8a8" providerId="LiveId" clId="{C9CD3150-6BB4-4E18-8A03-E0835F8CA309}" dt="2024-11-09T14:23:37.793" v="2243" actId="20577"/>
          <ac:spMkLst>
            <pc:docMk/>
            <pc:sldMk cId="3922025945" sldId="828"/>
            <ac:spMk id="2" creationId="{FD7557E9-2CE0-B27C-EFC0-08210401A169}"/>
          </ac:spMkLst>
        </pc:spChg>
        <pc:spChg chg="del">
          <ac:chgData name="Fanny BEGIN" userId="36c2b9b0e5afe8a8" providerId="LiveId" clId="{C9CD3150-6BB4-4E18-8A03-E0835F8CA309}" dt="2024-11-09T11:02:49.403" v="13" actId="478"/>
          <ac:spMkLst>
            <pc:docMk/>
            <pc:sldMk cId="3922025945" sldId="828"/>
            <ac:spMk id="4" creationId="{51BF1782-D9C4-9370-5804-19990692905C}"/>
          </ac:spMkLst>
        </pc:spChg>
        <pc:spChg chg="add del mod">
          <ac:chgData name="Fanny BEGIN" userId="36c2b9b0e5afe8a8" providerId="LiveId" clId="{C9CD3150-6BB4-4E18-8A03-E0835F8CA309}" dt="2024-11-09T14:40:09.995" v="2767" actId="478"/>
          <ac:spMkLst>
            <pc:docMk/>
            <pc:sldMk cId="3922025945" sldId="828"/>
            <ac:spMk id="5" creationId="{27F55DAD-8613-050B-8FBF-EEEAD22EF76B}"/>
          </ac:spMkLst>
        </pc:spChg>
        <pc:spChg chg="add mod">
          <ac:chgData name="Fanny BEGIN" userId="36c2b9b0e5afe8a8" providerId="LiveId" clId="{C9CD3150-6BB4-4E18-8A03-E0835F8CA309}" dt="2024-11-09T14:47:25.545" v="2944" actId="1076"/>
          <ac:spMkLst>
            <pc:docMk/>
            <pc:sldMk cId="3922025945" sldId="828"/>
            <ac:spMk id="11" creationId="{1333C019-8AF5-67EA-63F1-87883BB59AA5}"/>
          </ac:spMkLst>
        </pc:spChg>
        <pc:spChg chg="del">
          <ac:chgData name="Fanny BEGIN" userId="36c2b9b0e5afe8a8" providerId="LiveId" clId="{C9CD3150-6BB4-4E18-8A03-E0835F8CA309}" dt="2024-11-09T11:02:49.403" v="13" actId="478"/>
          <ac:spMkLst>
            <pc:docMk/>
            <pc:sldMk cId="3922025945" sldId="828"/>
            <ac:spMk id="12" creationId="{FA95148F-620F-C13D-55F3-49B62BBA60AD}"/>
          </ac:spMkLst>
        </pc:spChg>
        <pc:spChg chg="add mod">
          <ac:chgData name="Fanny BEGIN" userId="36c2b9b0e5afe8a8" providerId="LiveId" clId="{C9CD3150-6BB4-4E18-8A03-E0835F8CA309}" dt="2024-11-09T14:47:25.545" v="2944" actId="1076"/>
          <ac:spMkLst>
            <pc:docMk/>
            <pc:sldMk cId="3922025945" sldId="828"/>
            <ac:spMk id="13" creationId="{31AD73FE-6E51-68EA-E49D-3ED01D5091AC}"/>
          </ac:spMkLst>
        </pc:spChg>
        <pc:spChg chg="add mod">
          <ac:chgData name="Fanny BEGIN" userId="36c2b9b0e5afe8a8" providerId="LiveId" clId="{C9CD3150-6BB4-4E18-8A03-E0835F8CA309}" dt="2024-11-09T14:47:34.437" v="2947" actId="14100"/>
          <ac:spMkLst>
            <pc:docMk/>
            <pc:sldMk cId="3922025945" sldId="828"/>
            <ac:spMk id="14" creationId="{135A9844-DECA-AD95-8104-10D408670282}"/>
          </ac:spMkLst>
        </pc:spChg>
        <pc:spChg chg="add mod">
          <ac:chgData name="Fanny BEGIN" userId="36c2b9b0e5afe8a8" providerId="LiveId" clId="{C9CD3150-6BB4-4E18-8A03-E0835F8CA309}" dt="2024-11-09T14:47:49.037" v="2958" actId="20577"/>
          <ac:spMkLst>
            <pc:docMk/>
            <pc:sldMk cId="3922025945" sldId="828"/>
            <ac:spMk id="15" creationId="{DB22C6E7-65FB-7247-D52F-EF9D40224E41}"/>
          </ac:spMkLst>
        </pc:spChg>
        <pc:spChg chg="add mod">
          <ac:chgData name="Fanny BEGIN" userId="36c2b9b0e5afe8a8" providerId="LiveId" clId="{C9CD3150-6BB4-4E18-8A03-E0835F8CA309}" dt="2024-11-09T14:47:45.094" v="2955" actId="1076"/>
          <ac:spMkLst>
            <pc:docMk/>
            <pc:sldMk cId="3922025945" sldId="828"/>
            <ac:spMk id="16" creationId="{A63FB0D4-A3CE-0C34-1877-2FD62B291453}"/>
          </ac:spMkLst>
        </pc:spChg>
        <pc:picChg chg="del">
          <ac:chgData name="Fanny BEGIN" userId="36c2b9b0e5afe8a8" providerId="LiveId" clId="{C9CD3150-6BB4-4E18-8A03-E0835F8CA309}" dt="2024-11-09T11:02:49.403" v="13" actId="478"/>
          <ac:picMkLst>
            <pc:docMk/>
            <pc:sldMk cId="3922025945" sldId="828"/>
            <ac:picMk id="6" creationId="{0833738F-9BE4-17A4-7042-CEF8AFA3958C}"/>
          </ac:picMkLst>
        </pc:picChg>
        <pc:picChg chg="add mod">
          <ac:chgData name="Fanny BEGIN" userId="36c2b9b0e5afe8a8" providerId="LiveId" clId="{C9CD3150-6BB4-4E18-8A03-E0835F8CA309}" dt="2024-11-09T14:47:01.320" v="2937" actId="34135"/>
          <ac:picMkLst>
            <pc:docMk/>
            <pc:sldMk cId="3922025945" sldId="828"/>
            <ac:picMk id="10" creationId="{46D08559-75A8-24C5-F4FE-1FD3AFC047F6}"/>
          </ac:picMkLst>
        </pc:picChg>
      </pc:sldChg>
      <pc:sldChg chg="delSp del mod">
        <pc:chgData name="Fanny BEGIN" userId="36c2b9b0e5afe8a8" providerId="LiveId" clId="{C9CD3150-6BB4-4E18-8A03-E0835F8CA309}" dt="2024-11-09T14:48:08.295" v="2959" actId="47"/>
        <pc:sldMkLst>
          <pc:docMk/>
          <pc:sldMk cId="3976259794" sldId="829"/>
        </pc:sldMkLst>
        <pc:picChg chg="del">
          <ac:chgData name="Fanny BEGIN" userId="36c2b9b0e5afe8a8" providerId="LiveId" clId="{C9CD3150-6BB4-4E18-8A03-E0835F8CA309}" dt="2024-11-09T11:03:00.878" v="18" actId="478"/>
          <ac:picMkLst>
            <pc:docMk/>
            <pc:sldMk cId="3976259794" sldId="829"/>
            <ac:picMk id="6" creationId="{5AF5D25A-BD76-89EE-7DA8-AAF5B1C670CA}"/>
          </ac:picMkLst>
        </pc:picChg>
      </pc:sldChg>
      <pc:sldChg chg="addSp delSp modSp mod delAnim modAnim">
        <pc:chgData name="Fanny BEGIN" userId="36c2b9b0e5afe8a8" providerId="LiveId" clId="{C9CD3150-6BB4-4E18-8A03-E0835F8CA309}" dt="2024-11-09T11:34:55.473" v="886"/>
        <pc:sldMkLst>
          <pc:docMk/>
          <pc:sldMk cId="1335762302" sldId="836"/>
        </pc:sldMkLst>
        <pc:spChg chg="mod">
          <ac:chgData name="Fanny BEGIN" userId="36c2b9b0e5afe8a8" providerId="LiveId" clId="{C9CD3150-6BB4-4E18-8A03-E0835F8CA309}" dt="2024-11-09T11:13:34.817" v="335" actId="20577"/>
          <ac:spMkLst>
            <pc:docMk/>
            <pc:sldMk cId="1335762302" sldId="836"/>
            <ac:spMk id="2" creationId="{08D7563F-3295-C106-E8EE-7BFE44A02201}"/>
          </ac:spMkLst>
        </pc:spChg>
        <pc:spChg chg="mod">
          <ac:chgData name="Fanny BEGIN" userId="36c2b9b0e5afe8a8" providerId="LiveId" clId="{C9CD3150-6BB4-4E18-8A03-E0835F8CA309}" dt="2024-11-09T11:19:38.703" v="486" actId="1076"/>
          <ac:spMkLst>
            <pc:docMk/>
            <pc:sldMk cId="1335762302" sldId="836"/>
            <ac:spMk id="4" creationId="{72F5388F-BC96-6EDA-5ED9-0B49222BB56E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6" creationId="{45394D96-7092-2EA3-4248-A05A08F9159E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9" creationId="{D0F487A7-6CE9-F207-960C-2A838A2C39B1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0" creationId="{DC24F4D2-4FFD-6284-3EB6-DF1F8A740574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1" creationId="{7C2825A0-0CC9-27DA-3FBE-CB9B3BBC9180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2" creationId="{BD1D5951-C8D7-349E-E8EA-FFFFF34BCC65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3" creationId="{30C771E8-537F-55CA-656E-877D4E0A74CF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4" creationId="{811F5407-9299-A721-F973-2FC9C4568D32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5" creationId="{803E180B-8E17-5F95-5531-39868D0155DD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6" creationId="{E06FD0A0-E8C7-775A-1ED7-FBCB0FA33C79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7" creationId="{95B1A637-BB5E-156C-FAB6-A44E0D161DBE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8" creationId="{D36C014A-6F0A-16E2-B14D-817030422EB3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19" creationId="{74D8BDEF-427D-9103-9DDA-34FEAA4BFC5A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0" creationId="{FCE96956-3A9E-8748-CF42-40098DD575C8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1" creationId="{B7913DC0-BD8B-8692-0B1C-78A6AB22DBD3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2" creationId="{ADAB6C5A-4188-0965-CBAE-53927B1618B6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3" creationId="{71AE9A3B-183D-5CE8-B000-EB8C895DE4A0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4" creationId="{374BA626-CC8A-703D-4B06-AE13E97CF313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5" creationId="{589C8031-02D0-CED7-3532-30DFBA84F09C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6" creationId="{47CF66F9-DE55-D0E8-037E-880BC1D13406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7" creationId="{B22F9378-259C-C764-7334-AB21EF69465E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8" creationId="{9CBD9D39-E285-A7E1-E2D9-633CE715EE36}"/>
          </ac:spMkLst>
        </pc:spChg>
        <pc:spChg chg="del">
          <ac:chgData name="Fanny BEGIN" userId="36c2b9b0e5afe8a8" providerId="LiveId" clId="{C9CD3150-6BB4-4E18-8A03-E0835F8CA309}" dt="2024-11-09T11:02:42.796" v="10" actId="478"/>
          <ac:spMkLst>
            <pc:docMk/>
            <pc:sldMk cId="1335762302" sldId="836"/>
            <ac:spMk id="29" creationId="{6FEFBB93-801D-3D99-9679-96E6B1405CFC}"/>
          </ac:spMkLst>
        </pc:spChg>
        <pc:spChg chg="add mod">
          <ac:chgData name="Fanny BEGIN" userId="36c2b9b0e5afe8a8" providerId="LiveId" clId="{C9CD3150-6BB4-4E18-8A03-E0835F8CA309}" dt="2024-11-09T11:19:38.703" v="486" actId="1076"/>
          <ac:spMkLst>
            <pc:docMk/>
            <pc:sldMk cId="1335762302" sldId="836"/>
            <ac:spMk id="30" creationId="{F1629F5D-B3EF-D621-CDEF-89A76ED041B0}"/>
          </ac:spMkLst>
        </pc:spChg>
        <pc:spChg chg="add mod">
          <ac:chgData name="Fanny BEGIN" userId="36c2b9b0e5afe8a8" providerId="LiveId" clId="{C9CD3150-6BB4-4E18-8A03-E0835F8CA309}" dt="2024-11-09T11:19:38.703" v="486" actId="1076"/>
          <ac:spMkLst>
            <pc:docMk/>
            <pc:sldMk cId="1335762302" sldId="836"/>
            <ac:spMk id="31" creationId="{0E92AAA6-3A05-0C9B-5B11-C0C50D89384F}"/>
          </ac:spMkLst>
        </pc:spChg>
        <pc:spChg chg="add mod">
          <ac:chgData name="Fanny BEGIN" userId="36c2b9b0e5afe8a8" providerId="LiveId" clId="{C9CD3150-6BB4-4E18-8A03-E0835F8CA309}" dt="2024-11-09T11:20:04.842" v="490" actId="1076"/>
          <ac:spMkLst>
            <pc:docMk/>
            <pc:sldMk cId="1335762302" sldId="836"/>
            <ac:spMk id="50" creationId="{3F332ED3-D727-50A4-5152-34FD3935B971}"/>
          </ac:spMkLst>
        </pc:spChg>
        <pc:spChg chg="add mod">
          <ac:chgData name="Fanny BEGIN" userId="36c2b9b0e5afe8a8" providerId="LiveId" clId="{C9CD3150-6BB4-4E18-8A03-E0835F8CA309}" dt="2024-11-09T11:20:04.842" v="490" actId="1076"/>
          <ac:spMkLst>
            <pc:docMk/>
            <pc:sldMk cId="1335762302" sldId="836"/>
            <ac:spMk id="51" creationId="{A137B826-2143-AA9E-17D2-FDCE001F11AE}"/>
          </ac:spMkLst>
        </pc:spChg>
        <pc:spChg chg="add mod">
          <ac:chgData name="Fanny BEGIN" userId="36c2b9b0e5afe8a8" providerId="LiveId" clId="{C9CD3150-6BB4-4E18-8A03-E0835F8CA309}" dt="2024-11-09T11:20:28.910" v="496" actId="1076"/>
          <ac:spMkLst>
            <pc:docMk/>
            <pc:sldMk cId="1335762302" sldId="836"/>
            <ac:spMk id="55" creationId="{E7E91C5B-C220-A467-FA5A-D822A3ADFE35}"/>
          </ac:spMkLst>
        </pc:spChg>
        <pc:spChg chg="add mod">
          <ac:chgData name="Fanny BEGIN" userId="36c2b9b0e5afe8a8" providerId="LiveId" clId="{C9CD3150-6BB4-4E18-8A03-E0835F8CA309}" dt="2024-11-09T11:20:28.910" v="496" actId="1076"/>
          <ac:spMkLst>
            <pc:docMk/>
            <pc:sldMk cId="1335762302" sldId="836"/>
            <ac:spMk id="57" creationId="{58D2B286-95EC-4AB9-DB2A-4AFD4CC0FA3A}"/>
          </ac:spMkLst>
        </pc:spChg>
        <pc:spChg chg="add mod">
          <ac:chgData name="Fanny BEGIN" userId="36c2b9b0e5afe8a8" providerId="LiveId" clId="{C9CD3150-6BB4-4E18-8A03-E0835F8CA309}" dt="2024-11-09T11:20:50.872" v="503" actId="1076"/>
          <ac:spMkLst>
            <pc:docMk/>
            <pc:sldMk cId="1335762302" sldId="836"/>
            <ac:spMk id="65" creationId="{CBFA487A-BA69-1668-F389-90CC5813F6D8}"/>
          </ac:spMkLst>
        </pc:spChg>
        <pc:spChg chg="add mod">
          <ac:chgData name="Fanny BEGIN" userId="36c2b9b0e5afe8a8" providerId="LiveId" clId="{C9CD3150-6BB4-4E18-8A03-E0835F8CA309}" dt="2024-11-09T11:20:48.248" v="502" actId="1076"/>
          <ac:spMkLst>
            <pc:docMk/>
            <pc:sldMk cId="1335762302" sldId="836"/>
            <ac:spMk id="69" creationId="{C991A9F4-1085-E6DC-C34D-ECCF09A452D5}"/>
          </ac:spMkLst>
        </pc:spChg>
        <pc:spChg chg="add mod">
          <ac:chgData name="Fanny BEGIN" userId="36c2b9b0e5afe8a8" providerId="LiveId" clId="{C9CD3150-6BB4-4E18-8A03-E0835F8CA309}" dt="2024-11-09T11:21:21.063" v="515" actId="207"/>
          <ac:spMkLst>
            <pc:docMk/>
            <pc:sldMk cId="1335762302" sldId="836"/>
            <ac:spMk id="89" creationId="{F3335669-6816-7981-47E8-33C03DED7D55}"/>
          </ac:spMkLst>
        </pc:spChg>
        <pc:picChg chg="del">
          <ac:chgData name="Fanny BEGIN" userId="36c2b9b0e5afe8a8" providerId="LiveId" clId="{C9CD3150-6BB4-4E18-8A03-E0835F8CA309}" dt="2024-11-09T11:02:41.380" v="9" actId="478"/>
          <ac:picMkLst>
            <pc:docMk/>
            <pc:sldMk cId="1335762302" sldId="836"/>
            <ac:picMk id="5" creationId="{DB38FAB9-CD7B-444D-6658-23718FF9C0C0}"/>
          </ac:picMkLst>
        </pc:picChg>
        <pc:cxnChg chg="add mod">
          <ac:chgData name="Fanny BEGIN" userId="36c2b9b0e5afe8a8" providerId="LiveId" clId="{C9CD3150-6BB4-4E18-8A03-E0835F8CA309}" dt="2024-11-09T11:19:38.703" v="486" actId="1076"/>
          <ac:cxnSpMkLst>
            <pc:docMk/>
            <pc:sldMk cId="1335762302" sldId="836"/>
            <ac:cxnSpMk id="33" creationId="{75777B57-B368-3755-8919-8EA39B3BE336}"/>
          </ac:cxnSpMkLst>
        </pc:cxnChg>
        <pc:cxnChg chg="add mod">
          <ac:chgData name="Fanny BEGIN" userId="36c2b9b0e5afe8a8" providerId="LiveId" clId="{C9CD3150-6BB4-4E18-8A03-E0835F8CA309}" dt="2024-11-09T11:19:38.703" v="486" actId="1076"/>
          <ac:cxnSpMkLst>
            <pc:docMk/>
            <pc:sldMk cId="1335762302" sldId="836"/>
            <ac:cxnSpMk id="34" creationId="{BFC9CE47-1061-3C0A-9D32-0782D7814D17}"/>
          </ac:cxnSpMkLst>
        </pc:cxnChg>
        <pc:cxnChg chg="add mod">
          <ac:chgData name="Fanny BEGIN" userId="36c2b9b0e5afe8a8" providerId="LiveId" clId="{C9CD3150-6BB4-4E18-8A03-E0835F8CA309}" dt="2024-11-09T11:19:38.703" v="486" actId="1076"/>
          <ac:cxnSpMkLst>
            <pc:docMk/>
            <pc:sldMk cId="1335762302" sldId="836"/>
            <ac:cxnSpMk id="38" creationId="{44203270-4D2F-1C46-D16B-9FFBD7BF58E0}"/>
          </ac:cxnSpMkLst>
        </pc:cxnChg>
        <pc:cxnChg chg="add mod">
          <ac:chgData name="Fanny BEGIN" userId="36c2b9b0e5afe8a8" providerId="LiveId" clId="{C9CD3150-6BB4-4E18-8A03-E0835F8CA309}" dt="2024-11-09T11:19:38.703" v="486" actId="1076"/>
          <ac:cxnSpMkLst>
            <pc:docMk/>
            <pc:sldMk cId="1335762302" sldId="836"/>
            <ac:cxnSpMk id="39" creationId="{5ACCDC12-0F7F-15AA-329B-064DEB7F8538}"/>
          </ac:cxnSpMkLst>
        </pc:cxnChg>
        <pc:cxnChg chg="add mod">
          <ac:chgData name="Fanny BEGIN" userId="36c2b9b0e5afe8a8" providerId="LiveId" clId="{C9CD3150-6BB4-4E18-8A03-E0835F8CA309}" dt="2024-11-09T11:20:20.238" v="495" actId="14100"/>
          <ac:cxnSpMkLst>
            <pc:docMk/>
            <pc:sldMk cId="1335762302" sldId="836"/>
            <ac:cxnSpMk id="43" creationId="{575A1F13-6F07-815F-028E-84981654A50B}"/>
          </ac:cxnSpMkLst>
        </pc:cxnChg>
        <pc:cxnChg chg="add mod">
          <ac:chgData name="Fanny BEGIN" userId="36c2b9b0e5afe8a8" providerId="LiveId" clId="{C9CD3150-6BB4-4E18-8A03-E0835F8CA309}" dt="2024-11-09T11:20:16.564" v="494" actId="14100"/>
          <ac:cxnSpMkLst>
            <pc:docMk/>
            <pc:sldMk cId="1335762302" sldId="836"/>
            <ac:cxnSpMk id="44" creationId="{625CB28D-EC46-A731-0815-8949D9A44059}"/>
          </ac:cxnSpMkLst>
        </pc:cxnChg>
        <pc:cxnChg chg="add mod">
          <ac:chgData name="Fanny BEGIN" userId="36c2b9b0e5afe8a8" providerId="LiveId" clId="{C9CD3150-6BB4-4E18-8A03-E0835F8CA309}" dt="2024-11-09T11:20:08.138" v="491" actId="14100"/>
          <ac:cxnSpMkLst>
            <pc:docMk/>
            <pc:sldMk cId="1335762302" sldId="836"/>
            <ac:cxnSpMk id="48" creationId="{BE16C778-5DEE-3AD6-BFF8-5D99A07442CE}"/>
          </ac:cxnSpMkLst>
        </pc:cxnChg>
        <pc:cxnChg chg="add mod">
          <ac:chgData name="Fanny BEGIN" userId="36c2b9b0e5afe8a8" providerId="LiveId" clId="{C9CD3150-6BB4-4E18-8A03-E0835F8CA309}" dt="2024-11-09T11:20:14.176" v="493" actId="14100"/>
          <ac:cxnSpMkLst>
            <pc:docMk/>
            <pc:sldMk cId="1335762302" sldId="836"/>
            <ac:cxnSpMk id="49" creationId="{17781155-DCBE-0006-6B1C-9CA2234CB0E8}"/>
          </ac:cxnSpMkLst>
        </pc:cxnChg>
        <pc:cxnChg chg="add mod">
          <ac:chgData name="Fanny BEGIN" userId="36c2b9b0e5afe8a8" providerId="LiveId" clId="{C9CD3150-6BB4-4E18-8A03-E0835F8CA309}" dt="2024-11-09T11:20:33.170" v="497" actId="14100"/>
          <ac:cxnSpMkLst>
            <pc:docMk/>
            <pc:sldMk cId="1335762302" sldId="836"/>
            <ac:cxnSpMk id="52" creationId="{B6A361A9-71B6-3A46-B1DD-4D1C25A648A3}"/>
          </ac:cxnSpMkLst>
        </pc:cxnChg>
        <pc:cxnChg chg="add mod">
          <ac:chgData name="Fanny BEGIN" userId="36c2b9b0e5afe8a8" providerId="LiveId" clId="{C9CD3150-6BB4-4E18-8A03-E0835F8CA309}" dt="2024-11-09T11:20:28.910" v="496" actId="1076"/>
          <ac:cxnSpMkLst>
            <pc:docMk/>
            <pc:sldMk cId="1335762302" sldId="836"/>
            <ac:cxnSpMk id="53" creationId="{CF2B23B3-866D-67BD-0CB5-484AE83F0224}"/>
          </ac:cxnSpMkLst>
        </pc:cxnChg>
        <pc:cxnChg chg="add mod">
          <ac:chgData name="Fanny BEGIN" userId="36c2b9b0e5afe8a8" providerId="LiveId" clId="{C9CD3150-6BB4-4E18-8A03-E0835F8CA309}" dt="2024-11-09T11:20:36.794" v="498" actId="14100"/>
          <ac:cxnSpMkLst>
            <pc:docMk/>
            <pc:sldMk cId="1335762302" sldId="836"/>
            <ac:cxnSpMk id="64" creationId="{CB7BA32B-1748-7363-1491-C923619A8B2A}"/>
          </ac:cxnSpMkLst>
        </pc:cxnChg>
        <pc:cxnChg chg="add mod">
          <ac:chgData name="Fanny BEGIN" userId="36c2b9b0e5afe8a8" providerId="LiveId" clId="{C9CD3150-6BB4-4E18-8A03-E0835F8CA309}" dt="2024-11-09T11:20:43.116" v="500" actId="14100"/>
          <ac:cxnSpMkLst>
            <pc:docMk/>
            <pc:sldMk cId="1335762302" sldId="836"/>
            <ac:cxnSpMk id="66" creationId="{D5091C6F-B273-2806-B2C2-58A95CE2BE09}"/>
          </ac:cxnSpMkLst>
        </pc:cxnChg>
        <pc:cxnChg chg="add mod">
          <ac:chgData name="Fanny BEGIN" userId="36c2b9b0e5afe8a8" providerId="LiveId" clId="{C9CD3150-6BB4-4E18-8A03-E0835F8CA309}" dt="2024-11-09T11:20:45.216" v="501" actId="14100"/>
          <ac:cxnSpMkLst>
            <pc:docMk/>
            <pc:sldMk cId="1335762302" sldId="836"/>
            <ac:cxnSpMk id="67" creationId="{DDC0EC61-F2A1-BF59-6C91-09B2F1B31F9B}"/>
          </ac:cxnSpMkLst>
        </pc:cxnChg>
        <pc:cxnChg chg="add mod">
          <ac:chgData name="Fanny BEGIN" userId="36c2b9b0e5afe8a8" providerId="LiveId" clId="{C9CD3150-6BB4-4E18-8A03-E0835F8CA309}" dt="2024-11-09T11:21:03.167" v="508" actId="14100"/>
          <ac:cxnSpMkLst>
            <pc:docMk/>
            <pc:sldMk cId="1335762302" sldId="836"/>
            <ac:cxnSpMk id="84" creationId="{8BB15192-A38D-BE27-0BCA-9A4D849AA1DA}"/>
          </ac:cxnSpMkLst>
        </pc:cxnChg>
        <pc:cxnChg chg="add mod">
          <ac:chgData name="Fanny BEGIN" userId="36c2b9b0e5afe8a8" providerId="LiveId" clId="{C9CD3150-6BB4-4E18-8A03-E0835F8CA309}" dt="2024-11-09T11:21:01.630" v="507" actId="14100"/>
          <ac:cxnSpMkLst>
            <pc:docMk/>
            <pc:sldMk cId="1335762302" sldId="836"/>
            <ac:cxnSpMk id="85" creationId="{98A4E4CA-D98F-34C7-7994-F231BB22FC4E}"/>
          </ac:cxnSpMkLst>
        </pc:cxnChg>
      </pc:sldChg>
      <pc:sldChg chg="delSp del mod delAnim">
        <pc:chgData name="Fanny BEGIN" userId="36c2b9b0e5afe8a8" providerId="LiveId" clId="{C9CD3150-6BB4-4E18-8A03-E0835F8CA309}" dt="2024-11-09T14:17:28.686" v="2015" actId="47"/>
        <pc:sldMkLst>
          <pc:docMk/>
          <pc:sldMk cId="3570694183" sldId="838"/>
        </pc:sldMkLst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6" creationId="{2BAF7C73-511A-BD17-942E-116AB393BE23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9" creationId="{B56AD603-7BCC-ED48-0D67-991E14F39A6C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0" creationId="{A2644EE6-C3E6-4AAD-4122-366C874464FB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1" creationId="{2CAA0523-5BD9-AA0C-49F1-D401019B9C6B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2" creationId="{5ACDFA85-2507-DE00-9DB2-36567D59A9CC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3" creationId="{5D3C6A01-54E6-D556-BC14-95457E911FC0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4" creationId="{2BBA5C44-BBE8-EA51-1225-65FFAA893C13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5" creationId="{ABE7DD07-CE34-F30B-D61D-B3FA7E4FAF11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7" creationId="{3D8B2635-B71D-2144-AE39-7F5FC57CBE2C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8" creationId="{BD013591-EF74-0B4E-30E9-020623278FE2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19" creationId="{769FD81E-3B72-FF86-4399-82E88252E483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0" creationId="{DB6DB1AB-2DF4-31FC-C8D3-160BFF4940A5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1" creationId="{6A55DDEF-B40C-444B-63E6-C3BDE30A7B2F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2" creationId="{A55BC67D-80C7-4D97-2E88-6BAF8C57A465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3" creationId="{898D6281-BBA7-4138-88E7-A8B51EEE4C98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4" creationId="{5CFC6463-A43A-D9E8-B58B-57A70B948493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5" creationId="{42D096A0-F101-D04E-9E34-A38508E9FC1A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6" creationId="{EEC0C4CA-8113-88CF-8197-1F056E9A7276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7" creationId="{F8E310D0-7FC0-46D8-4E18-1F346908447E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8" creationId="{A9EC0C90-59F7-9C86-9E06-6D39DBF7D91B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29" creationId="{F19CC1B2-B531-36B6-5726-6C4DE8792CCF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30" creationId="{BD9BADC5-FA9C-3148-EEC0-45A01197D9C7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31" creationId="{B92E5980-6B24-FFB2-24F2-4DE5BD3D8C87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32" creationId="{C0261BFD-717D-B857-D8F7-C2BE52D34692}"/>
          </ac:spMkLst>
        </pc:spChg>
        <pc:spChg chg="del">
          <ac:chgData name="Fanny BEGIN" userId="36c2b9b0e5afe8a8" providerId="LiveId" clId="{C9CD3150-6BB4-4E18-8A03-E0835F8CA309}" dt="2024-11-09T11:02:35.292" v="5" actId="478"/>
          <ac:spMkLst>
            <pc:docMk/>
            <pc:sldMk cId="3570694183" sldId="838"/>
            <ac:spMk id="33" creationId="{510C5071-9112-35B7-D08F-4085654F7B62}"/>
          </ac:spMkLst>
        </pc:spChg>
        <pc:picChg chg="del">
          <ac:chgData name="Fanny BEGIN" userId="36c2b9b0e5afe8a8" providerId="LiveId" clId="{C9CD3150-6BB4-4E18-8A03-E0835F8CA309}" dt="2024-11-09T11:02:36.329" v="6" actId="478"/>
          <ac:picMkLst>
            <pc:docMk/>
            <pc:sldMk cId="3570694183" sldId="838"/>
            <ac:picMk id="5" creationId="{37C3F9C5-B406-AA69-EF75-E6D782D7FEBB}"/>
          </ac:picMkLst>
        </pc:picChg>
      </pc:sldChg>
      <pc:sldChg chg="addSp delSp modSp mod delAnim modAnim">
        <pc:chgData name="Fanny BEGIN" userId="36c2b9b0e5afe8a8" providerId="LiveId" clId="{C9CD3150-6BB4-4E18-8A03-E0835F8CA309}" dt="2024-11-09T11:52:55.520" v="1108" actId="1076"/>
        <pc:sldMkLst>
          <pc:docMk/>
          <pc:sldMk cId="3995710088" sldId="846"/>
        </pc:sldMkLst>
        <pc:spChg chg="mod">
          <ac:chgData name="Fanny BEGIN" userId="36c2b9b0e5afe8a8" providerId="LiveId" clId="{C9CD3150-6BB4-4E18-8A03-E0835F8CA309}" dt="2024-11-09T11:49:59.370" v="1083" actId="34135"/>
          <ac:spMkLst>
            <pc:docMk/>
            <pc:sldMk cId="3995710088" sldId="846"/>
            <ac:spMk id="6" creationId="{1D57FB2D-3FB0-FC27-45FB-1AF0398EA154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10" creationId="{8A77E229-4A34-E6E1-81BE-43F05D6B6487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14" creationId="{C38B18D5-CBDA-EEEF-5052-5A7CDCDB4565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15" creationId="{45BD2F0E-5036-A2A4-97C6-46AB6C86AB84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16" creationId="{048DD3E1-BB22-F363-AF42-B145B58A2546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17" creationId="{2E176D23-C71A-3F2C-B229-9BB12E7B1ED1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18" creationId="{1B12EC8C-8FDD-8BA9-B1AF-0C1368E05E96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19" creationId="{8B787005-4478-7C04-5901-EC1C9FA51EBB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0" creationId="{50583F45-E313-5819-53B0-DF2881CD920D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1" creationId="{64D3AB13-F485-C21B-DB75-63AD48C0D644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2" creationId="{C33DBA28-9B7E-FDD0-39F6-AC493D9B1E43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3" creationId="{CC549BCC-40A8-C2E3-791E-3D3724D212C3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4" creationId="{31D82BEC-2130-2551-F3F7-182956FC6935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6" creationId="{BAEE82A2-6EE5-078D-DE3F-36EC51F9CDF9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7" creationId="{29771BD9-424A-6B6E-D0F2-46167F669DD7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8" creationId="{F7F1F56B-10C7-4B7B-4326-37DEF554C34D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29" creationId="{EDEE330A-F39A-E7F6-9564-0990C2EECCED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30" creationId="{7472058A-A516-107B-6BFE-308337B45C84}"/>
          </ac:spMkLst>
        </pc:spChg>
        <pc:spChg chg="del">
          <ac:chgData name="Fanny BEGIN" userId="36c2b9b0e5afe8a8" providerId="LiveId" clId="{C9CD3150-6BB4-4E18-8A03-E0835F8CA309}" dt="2024-11-09T11:03:08.639" v="24" actId="478"/>
          <ac:spMkLst>
            <pc:docMk/>
            <pc:sldMk cId="3995710088" sldId="846"/>
            <ac:spMk id="35" creationId="{01C0323B-3C5E-3259-3D0A-5F2CF34D53E6}"/>
          </ac:spMkLst>
        </pc:spChg>
        <pc:spChg chg="add del mod">
          <ac:chgData name="Fanny BEGIN" userId="36c2b9b0e5afe8a8" providerId="LiveId" clId="{C9CD3150-6BB4-4E18-8A03-E0835F8CA309}" dt="2024-11-09T11:46:54.894" v="1045" actId="478"/>
          <ac:spMkLst>
            <pc:docMk/>
            <pc:sldMk cId="3995710088" sldId="846"/>
            <ac:spMk id="36" creationId="{FA230FA2-1A54-ECA6-D3BD-61F1BDB45CF6}"/>
          </ac:spMkLst>
        </pc:spChg>
        <pc:spChg chg="add del mod">
          <ac:chgData name="Fanny BEGIN" userId="36c2b9b0e5afe8a8" providerId="LiveId" clId="{C9CD3150-6BB4-4E18-8A03-E0835F8CA309}" dt="2024-11-09T11:46:56.292" v="1046" actId="478"/>
          <ac:spMkLst>
            <pc:docMk/>
            <pc:sldMk cId="3995710088" sldId="846"/>
            <ac:spMk id="37" creationId="{60D73E63-5A94-BEC4-CBDF-5BC1C65EB6C6}"/>
          </ac:spMkLst>
        </pc:spChg>
        <pc:spChg chg="add mod">
          <ac:chgData name="Fanny BEGIN" userId="36c2b9b0e5afe8a8" providerId="LiveId" clId="{C9CD3150-6BB4-4E18-8A03-E0835F8CA309}" dt="2024-11-09T11:45:00.960" v="1010" actId="20577"/>
          <ac:spMkLst>
            <pc:docMk/>
            <pc:sldMk cId="3995710088" sldId="846"/>
            <ac:spMk id="38" creationId="{FD83CFB4-B9E2-1352-3643-8671CD16CCCF}"/>
          </ac:spMkLst>
        </pc:spChg>
        <pc:spChg chg="add mod">
          <ac:chgData name="Fanny BEGIN" userId="36c2b9b0e5afe8a8" providerId="LiveId" clId="{C9CD3150-6BB4-4E18-8A03-E0835F8CA309}" dt="2024-11-09T11:46:04.075" v="1027" actId="1076"/>
          <ac:spMkLst>
            <pc:docMk/>
            <pc:sldMk cId="3995710088" sldId="846"/>
            <ac:spMk id="49" creationId="{52A5C001-86EE-3335-B361-41CA29192D03}"/>
          </ac:spMkLst>
        </pc:spChg>
        <pc:spChg chg="add mod">
          <ac:chgData name="Fanny BEGIN" userId="36c2b9b0e5afe8a8" providerId="LiveId" clId="{C9CD3150-6BB4-4E18-8A03-E0835F8CA309}" dt="2024-11-09T11:46:15.853" v="1035" actId="1036"/>
          <ac:spMkLst>
            <pc:docMk/>
            <pc:sldMk cId="3995710088" sldId="846"/>
            <ac:spMk id="50" creationId="{24D3076E-F8B0-7972-66EC-3F27EFFA5D63}"/>
          </ac:spMkLst>
        </pc:spChg>
        <pc:spChg chg="add mod">
          <ac:chgData name="Fanny BEGIN" userId="36c2b9b0e5afe8a8" providerId="LiveId" clId="{C9CD3150-6BB4-4E18-8A03-E0835F8CA309}" dt="2024-11-09T11:46:42.859" v="1041" actId="1076"/>
          <ac:spMkLst>
            <pc:docMk/>
            <pc:sldMk cId="3995710088" sldId="846"/>
            <ac:spMk id="57" creationId="{0CFBC266-0F0A-3FA6-126F-393135574F52}"/>
          </ac:spMkLst>
        </pc:spChg>
        <pc:spChg chg="add mod">
          <ac:chgData name="Fanny BEGIN" userId="36c2b9b0e5afe8a8" providerId="LiveId" clId="{C9CD3150-6BB4-4E18-8A03-E0835F8CA309}" dt="2024-11-09T11:46:42.859" v="1041" actId="1076"/>
          <ac:spMkLst>
            <pc:docMk/>
            <pc:sldMk cId="3995710088" sldId="846"/>
            <ac:spMk id="58" creationId="{AE3F61C8-1C09-9B9C-0A92-7AA5C8D44123}"/>
          </ac:spMkLst>
        </pc:spChg>
        <pc:spChg chg="add mod">
          <ac:chgData name="Fanny BEGIN" userId="36c2b9b0e5afe8a8" providerId="LiveId" clId="{C9CD3150-6BB4-4E18-8A03-E0835F8CA309}" dt="2024-11-09T11:47:20.184" v="1053" actId="1076"/>
          <ac:spMkLst>
            <pc:docMk/>
            <pc:sldMk cId="3995710088" sldId="846"/>
            <ac:spMk id="68" creationId="{D44AB442-5120-CFE8-14D3-B77A784B3769}"/>
          </ac:spMkLst>
        </pc:spChg>
        <pc:spChg chg="add mod">
          <ac:chgData name="Fanny BEGIN" userId="36c2b9b0e5afe8a8" providerId="LiveId" clId="{C9CD3150-6BB4-4E18-8A03-E0835F8CA309}" dt="2024-11-09T11:47:20.184" v="1053" actId="1076"/>
          <ac:spMkLst>
            <pc:docMk/>
            <pc:sldMk cId="3995710088" sldId="846"/>
            <ac:spMk id="69" creationId="{4B1C7DF2-DE30-AFEF-5617-957130E21EDF}"/>
          </ac:spMkLst>
        </pc:spChg>
        <pc:spChg chg="add mod">
          <ac:chgData name="Fanny BEGIN" userId="36c2b9b0e5afe8a8" providerId="LiveId" clId="{C9CD3150-6BB4-4E18-8A03-E0835F8CA309}" dt="2024-11-09T11:48:06.449" v="1066" actId="1076"/>
          <ac:spMkLst>
            <pc:docMk/>
            <pc:sldMk cId="3995710088" sldId="846"/>
            <ac:spMk id="79" creationId="{A41212D7-FC72-DAFA-636E-C098BF24913B}"/>
          </ac:spMkLst>
        </pc:spChg>
        <pc:spChg chg="add mod">
          <ac:chgData name="Fanny BEGIN" userId="36c2b9b0e5afe8a8" providerId="LiveId" clId="{C9CD3150-6BB4-4E18-8A03-E0835F8CA309}" dt="2024-11-09T11:48:45.875" v="1073" actId="1076"/>
          <ac:spMkLst>
            <pc:docMk/>
            <pc:sldMk cId="3995710088" sldId="846"/>
            <ac:spMk id="84" creationId="{0D801475-534D-5968-BD26-A1406869B225}"/>
          </ac:spMkLst>
        </pc:spChg>
        <pc:spChg chg="add mod">
          <ac:chgData name="Fanny BEGIN" userId="36c2b9b0e5afe8a8" providerId="LiveId" clId="{C9CD3150-6BB4-4E18-8A03-E0835F8CA309}" dt="2024-11-09T11:48:52.264" v="1076" actId="20577"/>
          <ac:spMkLst>
            <pc:docMk/>
            <pc:sldMk cId="3995710088" sldId="846"/>
            <ac:spMk id="85" creationId="{7CE0B067-1D98-4DE2-A4B4-5DCDDD2A0957}"/>
          </ac:spMkLst>
        </pc:spChg>
        <pc:spChg chg="add mod">
          <ac:chgData name="Fanny BEGIN" userId="36c2b9b0e5afe8a8" providerId="LiveId" clId="{C9CD3150-6BB4-4E18-8A03-E0835F8CA309}" dt="2024-11-09T11:51:29.632" v="1096" actId="1076"/>
          <ac:spMkLst>
            <pc:docMk/>
            <pc:sldMk cId="3995710088" sldId="846"/>
            <ac:spMk id="86" creationId="{7730269B-8F8E-7CC5-9AC7-2379F826D60E}"/>
          </ac:spMkLst>
        </pc:spChg>
        <pc:spChg chg="add mod">
          <ac:chgData name="Fanny BEGIN" userId="36c2b9b0e5afe8a8" providerId="LiveId" clId="{C9CD3150-6BB4-4E18-8A03-E0835F8CA309}" dt="2024-11-09T11:50:42.070" v="1089" actId="1582"/>
          <ac:spMkLst>
            <pc:docMk/>
            <pc:sldMk cId="3995710088" sldId="846"/>
            <ac:spMk id="87" creationId="{11F46B31-B22C-AF9E-EC4A-0FCFA3A23CD7}"/>
          </ac:spMkLst>
        </pc:spChg>
        <pc:spChg chg="add mod">
          <ac:chgData name="Fanny BEGIN" userId="36c2b9b0e5afe8a8" providerId="LiveId" clId="{C9CD3150-6BB4-4E18-8A03-E0835F8CA309}" dt="2024-11-09T11:51:09.979" v="1094" actId="13822"/>
          <ac:spMkLst>
            <pc:docMk/>
            <pc:sldMk cId="3995710088" sldId="846"/>
            <ac:spMk id="88" creationId="{DFEC8813-296D-9DB3-A4B0-8EA3CD360F61}"/>
          </ac:spMkLst>
        </pc:spChg>
        <pc:spChg chg="add mod">
          <ac:chgData name="Fanny BEGIN" userId="36c2b9b0e5afe8a8" providerId="LiveId" clId="{C9CD3150-6BB4-4E18-8A03-E0835F8CA309}" dt="2024-11-09T11:52:42.431" v="1104" actId="207"/>
          <ac:spMkLst>
            <pc:docMk/>
            <pc:sldMk cId="3995710088" sldId="846"/>
            <ac:spMk id="89" creationId="{613A8289-73D4-47B8-85BB-6DA47B65377E}"/>
          </ac:spMkLst>
        </pc:spChg>
        <pc:picChg chg="del">
          <ac:chgData name="Fanny BEGIN" userId="36c2b9b0e5afe8a8" providerId="LiveId" clId="{C9CD3150-6BB4-4E18-8A03-E0835F8CA309}" dt="2024-11-09T11:03:08.639" v="24" actId="478"/>
          <ac:picMkLst>
            <pc:docMk/>
            <pc:sldMk cId="3995710088" sldId="846"/>
            <ac:picMk id="5" creationId="{268F85E7-3A11-E6A4-3DE2-E060EBF25765}"/>
          </ac:picMkLst>
        </pc:picChg>
        <pc:picChg chg="add mod modCrop">
          <ac:chgData name="Fanny BEGIN" userId="36c2b9b0e5afe8a8" providerId="LiveId" clId="{C9CD3150-6BB4-4E18-8A03-E0835F8CA309}" dt="2024-11-09T11:51:21.733" v="1095" actId="1367"/>
          <ac:picMkLst>
            <pc:docMk/>
            <pc:sldMk cId="3995710088" sldId="846"/>
            <ac:picMk id="9" creationId="{E35C70F6-998D-A453-ACDD-105FFB9AE02D}"/>
          </ac:picMkLst>
        </pc:picChg>
        <pc:picChg chg="del">
          <ac:chgData name="Fanny BEGIN" userId="36c2b9b0e5afe8a8" providerId="LiveId" clId="{C9CD3150-6BB4-4E18-8A03-E0835F8CA309}" dt="2024-11-09T11:03:07.110" v="23" actId="478"/>
          <ac:picMkLst>
            <pc:docMk/>
            <pc:sldMk cId="3995710088" sldId="846"/>
            <ac:picMk id="12" creationId="{1AC9386B-832C-4251-313D-FB2C47993093}"/>
          </ac:picMkLst>
        </pc:picChg>
        <pc:picChg chg="del">
          <ac:chgData name="Fanny BEGIN" userId="36c2b9b0e5afe8a8" providerId="LiveId" clId="{C9CD3150-6BB4-4E18-8A03-E0835F8CA309}" dt="2024-11-09T11:03:06.387" v="22" actId="478"/>
          <ac:picMkLst>
            <pc:docMk/>
            <pc:sldMk cId="3995710088" sldId="846"/>
            <ac:picMk id="25" creationId="{B67B0A01-9335-3E9A-0ACA-60C27B3047AD}"/>
          </ac:picMkLst>
        </pc:picChg>
        <pc:cxnChg chg="add del mod">
          <ac:chgData name="Fanny BEGIN" userId="36c2b9b0e5afe8a8" providerId="LiveId" clId="{C9CD3150-6BB4-4E18-8A03-E0835F8CA309}" dt="2024-11-09T11:47:00.677" v="1049" actId="478"/>
          <ac:cxnSpMkLst>
            <pc:docMk/>
            <pc:sldMk cId="3995710088" sldId="846"/>
            <ac:cxnSpMk id="13" creationId="{C9F75F21-9E68-8AFF-98AF-BF2123830FA0}"/>
          </ac:cxnSpMkLst>
        </pc:cxnChg>
        <pc:cxnChg chg="add del mod">
          <ac:chgData name="Fanny BEGIN" userId="36c2b9b0e5afe8a8" providerId="LiveId" clId="{C9CD3150-6BB4-4E18-8A03-E0835F8CA309}" dt="2024-11-09T11:46:51.874" v="1044" actId="478"/>
          <ac:cxnSpMkLst>
            <pc:docMk/>
            <pc:sldMk cId="3995710088" sldId="846"/>
            <ac:cxnSpMk id="31" creationId="{AE6B5F12-7F95-0F96-4CDA-A874F825705B}"/>
          </ac:cxnSpMkLst>
        </pc:cxnChg>
        <pc:cxnChg chg="add del mod">
          <ac:chgData name="Fanny BEGIN" userId="36c2b9b0e5afe8a8" providerId="LiveId" clId="{C9CD3150-6BB4-4E18-8A03-E0835F8CA309}" dt="2024-11-09T11:46:57.356" v="1047" actId="478"/>
          <ac:cxnSpMkLst>
            <pc:docMk/>
            <pc:sldMk cId="3995710088" sldId="846"/>
            <ac:cxnSpMk id="32" creationId="{12FE8A95-DCDE-2C18-0BA9-A32D1C12E296}"/>
          </ac:cxnSpMkLst>
        </pc:cxnChg>
        <pc:cxnChg chg="add mod">
          <ac:chgData name="Fanny BEGIN" userId="36c2b9b0e5afe8a8" providerId="LiveId" clId="{C9CD3150-6BB4-4E18-8A03-E0835F8CA309}" dt="2024-11-09T11:45:56.883" v="1024" actId="14100"/>
          <ac:cxnSpMkLst>
            <pc:docMk/>
            <pc:sldMk cId="3995710088" sldId="846"/>
            <ac:cxnSpMk id="39" creationId="{23EB4166-868C-7FA0-3895-020E018BF09C}"/>
          </ac:cxnSpMkLst>
        </pc:cxnChg>
        <pc:cxnChg chg="add mod">
          <ac:chgData name="Fanny BEGIN" userId="36c2b9b0e5afe8a8" providerId="LiveId" clId="{C9CD3150-6BB4-4E18-8A03-E0835F8CA309}" dt="2024-11-09T11:45:28.053" v="1015" actId="14100"/>
          <ac:cxnSpMkLst>
            <pc:docMk/>
            <pc:sldMk cId="3995710088" sldId="846"/>
            <ac:cxnSpMk id="40" creationId="{59FC6984-6D60-CBF7-F581-2CB803A5139E}"/>
          </ac:cxnSpMkLst>
        </pc:cxnChg>
        <pc:cxnChg chg="add mod">
          <ac:chgData name="Fanny BEGIN" userId="36c2b9b0e5afe8a8" providerId="LiveId" clId="{C9CD3150-6BB4-4E18-8A03-E0835F8CA309}" dt="2024-11-09T11:45:55.249" v="1023" actId="14100"/>
          <ac:cxnSpMkLst>
            <pc:docMk/>
            <pc:sldMk cId="3995710088" sldId="846"/>
            <ac:cxnSpMk id="43" creationId="{560A5D70-9D79-07FF-D742-8A07BA344FAF}"/>
          </ac:cxnSpMkLst>
        </pc:cxnChg>
        <pc:cxnChg chg="add mod">
          <ac:chgData name="Fanny BEGIN" userId="36c2b9b0e5afe8a8" providerId="LiveId" clId="{C9CD3150-6BB4-4E18-8A03-E0835F8CA309}" dt="2024-11-09T11:45:58.615" v="1025" actId="14100"/>
          <ac:cxnSpMkLst>
            <pc:docMk/>
            <pc:sldMk cId="3995710088" sldId="846"/>
            <ac:cxnSpMk id="44" creationId="{84AF83EC-6FFA-7C98-8ACE-35A1BEA2D5E9}"/>
          </ac:cxnSpMkLst>
        </pc:cxnChg>
        <pc:cxnChg chg="add mod">
          <ac:chgData name="Fanny BEGIN" userId="36c2b9b0e5afe8a8" providerId="LiveId" clId="{C9CD3150-6BB4-4E18-8A03-E0835F8CA309}" dt="2024-11-09T11:45:44.836" v="1021" actId="1076"/>
          <ac:cxnSpMkLst>
            <pc:docMk/>
            <pc:sldMk cId="3995710088" sldId="846"/>
            <ac:cxnSpMk id="45" creationId="{44866A13-13F1-0231-7EB5-765A2E48D5E0}"/>
          </ac:cxnSpMkLst>
        </pc:cxnChg>
        <pc:cxnChg chg="add mod">
          <ac:chgData name="Fanny BEGIN" userId="36c2b9b0e5afe8a8" providerId="LiveId" clId="{C9CD3150-6BB4-4E18-8A03-E0835F8CA309}" dt="2024-11-09T11:46:21.727" v="1037" actId="1076"/>
          <ac:cxnSpMkLst>
            <pc:docMk/>
            <pc:sldMk cId="3995710088" sldId="846"/>
            <ac:cxnSpMk id="51" creationId="{3BE366DA-FF0D-E909-09A2-E22BCC1337C0}"/>
          </ac:cxnSpMkLst>
        </pc:cxnChg>
        <pc:cxnChg chg="add mod">
          <ac:chgData name="Fanny BEGIN" userId="36c2b9b0e5afe8a8" providerId="LiveId" clId="{C9CD3150-6BB4-4E18-8A03-E0835F8CA309}" dt="2024-11-09T11:46:24.500" v="1039" actId="1076"/>
          <ac:cxnSpMkLst>
            <pc:docMk/>
            <pc:sldMk cId="3995710088" sldId="846"/>
            <ac:cxnSpMk id="52" creationId="{6856F5C1-8258-5578-ED76-2FD637501D17}"/>
          </ac:cxnSpMkLst>
        </pc:cxnChg>
        <pc:cxnChg chg="add mod">
          <ac:chgData name="Fanny BEGIN" userId="36c2b9b0e5afe8a8" providerId="LiveId" clId="{C9CD3150-6BB4-4E18-8A03-E0835F8CA309}" dt="2024-11-09T11:46:42.859" v="1041" actId="1076"/>
          <ac:cxnSpMkLst>
            <pc:docMk/>
            <pc:sldMk cId="3995710088" sldId="846"/>
            <ac:cxnSpMk id="53" creationId="{13D7E8FF-630F-26CF-47DA-91FDD75BA6D2}"/>
          </ac:cxnSpMkLst>
        </pc:cxnChg>
        <pc:cxnChg chg="add mod">
          <ac:chgData name="Fanny BEGIN" userId="36c2b9b0e5afe8a8" providerId="LiveId" clId="{C9CD3150-6BB4-4E18-8A03-E0835F8CA309}" dt="2024-11-09T11:47:49.994" v="1061" actId="14100"/>
          <ac:cxnSpMkLst>
            <pc:docMk/>
            <pc:sldMk cId="3995710088" sldId="846"/>
            <ac:cxnSpMk id="54" creationId="{5E7F065C-462D-03F8-C4EA-5D1F6736B7DF}"/>
          </ac:cxnSpMkLst>
        </pc:cxnChg>
        <pc:cxnChg chg="add mod">
          <ac:chgData name="Fanny BEGIN" userId="36c2b9b0e5afe8a8" providerId="LiveId" clId="{C9CD3150-6BB4-4E18-8A03-E0835F8CA309}" dt="2024-11-09T11:46:42.859" v="1041" actId="1076"/>
          <ac:cxnSpMkLst>
            <pc:docMk/>
            <pc:sldMk cId="3995710088" sldId="846"/>
            <ac:cxnSpMk id="55" creationId="{E4A1CB18-38F4-893C-22FC-1E620B495E9C}"/>
          </ac:cxnSpMkLst>
        </pc:cxnChg>
        <pc:cxnChg chg="add mod">
          <ac:chgData name="Fanny BEGIN" userId="36c2b9b0e5afe8a8" providerId="LiveId" clId="{C9CD3150-6BB4-4E18-8A03-E0835F8CA309}" dt="2024-11-09T11:46:42.859" v="1041" actId="1076"/>
          <ac:cxnSpMkLst>
            <pc:docMk/>
            <pc:sldMk cId="3995710088" sldId="846"/>
            <ac:cxnSpMk id="56" creationId="{83AAA359-5AAC-407D-C6B2-4ED9EE5E1635}"/>
          </ac:cxnSpMkLst>
        </pc:cxnChg>
        <pc:cxnChg chg="add mod">
          <ac:chgData name="Fanny BEGIN" userId="36c2b9b0e5afe8a8" providerId="LiveId" clId="{C9CD3150-6BB4-4E18-8A03-E0835F8CA309}" dt="2024-11-09T11:48:08.260" v="1067" actId="14100"/>
          <ac:cxnSpMkLst>
            <pc:docMk/>
            <pc:sldMk cId="3995710088" sldId="846"/>
            <ac:cxnSpMk id="59" creationId="{F374DE2C-9488-A4DA-F182-10CD4B908165}"/>
          </ac:cxnSpMkLst>
        </pc:cxnChg>
        <pc:cxnChg chg="add mod">
          <ac:chgData name="Fanny BEGIN" userId="36c2b9b0e5afe8a8" providerId="LiveId" clId="{C9CD3150-6BB4-4E18-8A03-E0835F8CA309}" dt="2024-11-09T11:47:45.608" v="1060" actId="14100"/>
          <ac:cxnSpMkLst>
            <pc:docMk/>
            <pc:sldMk cId="3995710088" sldId="846"/>
            <ac:cxnSpMk id="60" creationId="{855ED979-11F5-8CE3-2961-B1CA88564FD7}"/>
          </ac:cxnSpMkLst>
        </pc:cxnChg>
        <pc:cxnChg chg="add mod">
          <ac:chgData name="Fanny BEGIN" userId="36c2b9b0e5afe8a8" providerId="LiveId" clId="{C9CD3150-6BB4-4E18-8A03-E0835F8CA309}" dt="2024-11-09T11:47:36.477" v="1058" actId="14100"/>
          <ac:cxnSpMkLst>
            <pc:docMk/>
            <pc:sldMk cId="3995710088" sldId="846"/>
            <ac:cxnSpMk id="61" creationId="{0B2A188A-F539-F20F-9682-9E0688ECD536}"/>
          </ac:cxnSpMkLst>
        </pc:cxnChg>
        <pc:cxnChg chg="add del mod">
          <ac:chgData name="Fanny BEGIN" userId="36c2b9b0e5afe8a8" providerId="LiveId" clId="{C9CD3150-6BB4-4E18-8A03-E0835F8CA309}" dt="2024-11-09T11:47:03.863" v="1051" actId="478"/>
          <ac:cxnSpMkLst>
            <pc:docMk/>
            <pc:sldMk cId="3995710088" sldId="846"/>
            <ac:cxnSpMk id="62" creationId="{46D5A991-7F0B-5333-2AB2-45F2CE28ABE5}"/>
          </ac:cxnSpMkLst>
        </pc:cxnChg>
        <pc:cxnChg chg="add mod">
          <ac:chgData name="Fanny BEGIN" userId="36c2b9b0e5afe8a8" providerId="LiveId" clId="{C9CD3150-6BB4-4E18-8A03-E0835F8CA309}" dt="2024-11-09T11:47:20.184" v="1053" actId="1076"/>
          <ac:cxnSpMkLst>
            <pc:docMk/>
            <pc:sldMk cId="3995710088" sldId="846"/>
            <ac:cxnSpMk id="63" creationId="{E58A08E1-2C0B-0CD4-DAE2-37B70759D81E}"/>
          </ac:cxnSpMkLst>
        </pc:cxnChg>
        <pc:cxnChg chg="add mod">
          <ac:chgData name="Fanny BEGIN" userId="36c2b9b0e5afe8a8" providerId="LiveId" clId="{C9CD3150-6BB4-4E18-8A03-E0835F8CA309}" dt="2024-11-09T11:48:22.755" v="1070" actId="14100"/>
          <ac:cxnSpMkLst>
            <pc:docMk/>
            <pc:sldMk cId="3995710088" sldId="846"/>
            <ac:cxnSpMk id="64" creationId="{073CE568-0789-972A-3E18-A44464C5B5A9}"/>
          </ac:cxnSpMkLst>
        </pc:cxnChg>
        <pc:cxnChg chg="add mod">
          <ac:chgData name="Fanny BEGIN" userId="36c2b9b0e5afe8a8" providerId="LiveId" clId="{C9CD3150-6BB4-4E18-8A03-E0835F8CA309}" dt="2024-11-09T11:48:01.448" v="1065" actId="1076"/>
          <ac:cxnSpMkLst>
            <pc:docMk/>
            <pc:sldMk cId="3995710088" sldId="846"/>
            <ac:cxnSpMk id="65" creationId="{7F183E5F-3F7D-4613-7D77-3341B8B52293}"/>
          </ac:cxnSpMkLst>
        </pc:cxnChg>
        <pc:cxnChg chg="add mod">
          <ac:chgData name="Fanny BEGIN" userId="36c2b9b0e5afe8a8" providerId="LiveId" clId="{C9CD3150-6BB4-4E18-8A03-E0835F8CA309}" dt="2024-11-09T11:47:20.184" v="1053" actId="1076"/>
          <ac:cxnSpMkLst>
            <pc:docMk/>
            <pc:sldMk cId="3995710088" sldId="846"/>
            <ac:cxnSpMk id="66" creationId="{DF308247-9530-EBC3-262B-EB53B969F504}"/>
          </ac:cxnSpMkLst>
        </pc:cxnChg>
        <pc:cxnChg chg="add mod">
          <ac:chgData name="Fanny BEGIN" userId="36c2b9b0e5afe8a8" providerId="LiveId" clId="{C9CD3150-6BB4-4E18-8A03-E0835F8CA309}" dt="2024-11-09T11:47:56.251" v="1062" actId="14100"/>
          <ac:cxnSpMkLst>
            <pc:docMk/>
            <pc:sldMk cId="3995710088" sldId="846"/>
            <ac:cxnSpMk id="67" creationId="{67EDBB71-CA36-22FE-D7A3-A57DA2E51BAB}"/>
          </ac:cxnSpMkLst>
        </pc:cxnChg>
        <pc:cxnChg chg="add mod">
          <ac:chgData name="Fanny BEGIN" userId="36c2b9b0e5afe8a8" providerId="LiveId" clId="{C9CD3150-6BB4-4E18-8A03-E0835F8CA309}" dt="2024-11-09T11:48:16.019" v="1069" actId="14100"/>
          <ac:cxnSpMkLst>
            <pc:docMk/>
            <pc:sldMk cId="3995710088" sldId="846"/>
            <ac:cxnSpMk id="70" creationId="{8813AC5C-A2B8-B7D3-1B8A-4FDD63766B36}"/>
          </ac:cxnSpMkLst>
        </pc:cxnChg>
        <pc:cxnChg chg="add mod">
          <ac:chgData name="Fanny BEGIN" userId="36c2b9b0e5afe8a8" providerId="LiveId" clId="{C9CD3150-6BB4-4E18-8A03-E0835F8CA309}" dt="2024-11-09T11:48:12.658" v="1068" actId="14100"/>
          <ac:cxnSpMkLst>
            <pc:docMk/>
            <pc:sldMk cId="3995710088" sldId="846"/>
            <ac:cxnSpMk id="71" creationId="{7773E449-49E2-CECD-1969-D9F8802F0124}"/>
          </ac:cxnSpMkLst>
        </pc:cxnChg>
        <pc:cxnChg chg="add mod">
          <ac:chgData name="Fanny BEGIN" userId="36c2b9b0e5afe8a8" providerId="LiveId" clId="{C9CD3150-6BB4-4E18-8A03-E0835F8CA309}" dt="2024-11-09T11:47:28.382" v="1055" actId="1076"/>
          <ac:cxnSpMkLst>
            <pc:docMk/>
            <pc:sldMk cId="3995710088" sldId="846"/>
            <ac:cxnSpMk id="72" creationId="{AF6848BF-BCF9-D797-0009-E8E6C2F2D67B}"/>
          </ac:cxnSpMkLst>
        </pc:cxnChg>
        <pc:cxnChg chg="add mod">
          <ac:chgData name="Fanny BEGIN" userId="36c2b9b0e5afe8a8" providerId="LiveId" clId="{C9CD3150-6BB4-4E18-8A03-E0835F8CA309}" dt="2024-11-09T11:47:34.084" v="1057" actId="1076"/>
          <ac:cxnSpMkLst>
            <pc:docMk/>
            <pc:sldMk cId="3995710088" sldId="846"/>
            <ac:cxnSpMk id="73" creationId="{6BDFB81D-D07F-C719-BBD7-91E850309BE6}"/>
          </ac:cxnSpMkLst>
        </pc:cxnChg>
        <pc:cxnChg chg="add mod">
          <ac:chgData name="Fanny BEGIN" userId="36c2b9b0e5afe8a8" providerId="LiveId" clId="{C9CD3150-6BB4-4E18-8A03-E0835F8CA309}" dt="2024-11-09T11:52:49.171" v="1106" actId="13822"/>
          <ac:cxnSpMkLst>
            <pc:docMk/>
            <pc:sldMk cId="3995710088" sldId="846"/>
            <ac:cxnSpMk id="91" creationId="{711F24FC-E5E7-6170-A6BE-E5B9E8B08B13}"/>
          </ac:cxnSpMkLst>
        </pc:cxnChg>
        <pc:cxnChg chg="add mod">
          <ac:chgData name="Fanny BEGIN" userId="36c2b9b0e5afe8a8" providerId="LiveId" clId="{C9CD3150-6BB4-4E18-8A03-E0835F8CA309}" dt="2024-11-09T11:52:55.520" v="1108" actId="1076"/>
          <ac:cxnSpMkLst>
            <pc:docMk/>
            <pc:sldMk cId="3995710088" sldId="846"/>
            <ac:cxnSpMk id="92" creationId="{C474F756-1638-DE92-ABD1-98A303AD16A5}"/>
          </ac:cxnSpMkLst>
        </pc:cxnChg>
      </pc:sldChg>
      <pc:sldChg chg="addSp delSp modSp mod delAnim modAnim">
        <pc:chgData name="Fanny BEGIN" userId="36c2b9b0e5afe8a8" providerId="LiveId" clId="{C9CD3150-6BB4-4E18-8A03-E0835F8CA309}" dt="2024-11-09T14:22:43.435" v="2196"/>
        <pc:sldMkLst>
          <pc:docMk/>
          <pc:sldMk cId="256881102" sldId="857"/>
        </pc:sldMkLst>
        <pc:spChg chg="mod">
          <ac:chgData name="Fanny BEGIN" userId="36c2b9b0e5afe8a8" providerId="LiveId" clId="{C9CD3150-6BB4-4E18-8A03-E0835F8CA309}" dt="2024-11-09T14:05:45.337" v="1655" actId="20577"/>
          <ac:spMkLst>
            <pc:docMk/>
            <pc:sldMk cId="256881102" sldId="857"/>
            <ac:spMk id="2" creationId="{FD7557E9-2CE0-B27C-EFC0-08210401A169}"/>
          </ac:spMkLst>
        </pc:spChg>
        <pc:spChg chg="add mod">
          <ac:chgData name="Fanny BEGIN" userId="36c2b9b0e5afe8a8" providerId="LiveId" clId="{C9CD3150-6BB4-4E18-8A03-E0835F8CA309}" dt="2024-11-09T14:18:46.674" v="2124" actId="20577"/>
          <ac:spMkLst>
            <pc:docMk/>
            <pc:sldMk cId="256881102" sldId="857"/>
            <ac:spMk id="4" creationId="{CE96C0B8-C344-5DC4-A330-8DC6C961ED1C}"/>
          </ac:spMkLst>
        </pc:spChg>
        <pc:spChg chg="add mod">
          <ac:chgData name="Fanny BEGIN" userId="36c2b9b0e5afe8a8" providerId="LiveId" clId="{C9CD3150-6BB4-4E18-8A03-E0835F8CA309}" dt="2024-11-09T14:17:22.041" v="2014" actId="20577"/>
          <ac:spMkLst>
            <pc:docMk/>
            <pc:sldMk cId="256881102" sldId="857"/>
            <ac:spMk id="5" creationId="{F3EB2B73-D5E3-4004-480E-4B296561C85B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6" creationId="{14A81FEE-1BAF-E980-9385-7498121C916E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0" creationId="{8FD5B4C8-7479-E5B0-2F65-00DDFF93D0E9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1" creationId="{A37BB70E-C70F-6307-01AE-E828BA9FB5E6}"/>
          </ac:spMkLst>
        </pc:spChg>
        <pc:spChg chg="del mod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2" creationId="{0B2588FC-0175-2A46-370C-C1589FCA0019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3" creationId="{EF8BE6BC-93BD-BEDB-6087-E52231D1CBD8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4" creationId="{40C9C27B-5168-D452-2424-3711CFC97BB9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5" creationId="{2BF10BEB-9E09-060D-96F5-B935668C4454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7" creationId="{81D89438-4989-96D1-818C-E5BB7DF7D6E9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8" creationId="{5E76C55D-F33C-2E3D-3D05-3B93493F9369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19" creationId="{6569718E-C826-1881-57AE-D3E30D583446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0" creationId="{D87A4A3B-847E-CCCD-6EA6-5F14FA5248D8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1" creationId="{FB31F098-D7BF-25A4-7A43-F12DBA3B24B8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2" creationId="{D48D07EF-6394-8DFE-B2A3-E983B841FFB2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3" creationId="{18E0D9FF-4DE8-B9D4-28E5-62B568C8B235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4" creationId="{2DDFD0BB-E88D-F638-66BB-7F3A88DD69E2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5" creationId="{9345E230-CB9D-6682-D523-39E41AC1B24F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6" creationId="{FEDFD855-EE48-AC14-D5B1-2FE3F4AA5E7F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7" creationId="{440C457E-463F-6C78-EDE9-65917DA16CF0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8" creationId="{D789360D-85F7-DF5B-8901-4334EA12F6A1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29" creationId="{76A3A9DB-1D94-F602-B0B0-8B3E26D28E10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30" creationId="{4C35C162-70C8-E0EB-999A-6BDA50B62FFA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31" creationId="{78641DDE-107D-67A5-2C80-6F7ABC567E6F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32" creationId="{8A5E1990-6784-5418-E540-031CD9B8E583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33" creationId="{E3935315-E5D7-6A45-3768-DEF13D93B4F9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34" creationId="{4D6E96B1-F433-D15E-42DA-AB823C154204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35" creationId="{87E3ECD5-176F-B365-87FE-AB8C03CE6BB9}"/>
          </ac:spMkLst>
        </pc:spChg>
        <pc:spChg chg="del">
          <ac:chgData name="Fanny BEGIN" userId="36c2b9b0e5afe8a8" providerId="LiveId" clId="{C9CD3150-6BB4-4E18-8A03-E0835F8CA309}" dt="2024-11-09T11:02:30.694" v="4" actId="478"/>
          <ac:spMkLst>
            <pc:docMk/>
            <pc:sldMk cId="256881102" sldId="857"/>
            <ac:spMk id="36" creationId="{2E3C777A-79B7-D4D4-554B-B799991F1815}"/>
          </ac:spMkLst>
        </pc:spChg>
        <pc:spChg chg="add mod">
          <ac:chgData name="Fanny BEGIN" userId="36c2b9b0e5afe8a8" providerId="LiveId" clId="{C9CD3150-6BB4-4E18-8A03-E0835F8CA309}" dt="2024-11-09T14:20:54.003" v="2173" actId="1582"/>
          <ac:spMkLst>
            <pc:docMk/>
            <pc:sldMk cId="256881102" sldId="857"/>
            <ac:spMk id="61" creationId="{DEA646FA-EA90-685B-8239-DD3757464EEF}"/>
          </ac:spMkLst>
        </pc:spChg>
        <pc:spChg chg="add mod">
          <ac:chgData name="Fanny BEGIN" userId="36c2b9b0e5afe8a8" providerId="LiveId" clId="{C9CD3150-6BB4-4E18-8A03-E0835F8CA309}" dt="2024-11-09T14:22:36.131" v="2194" actId="1076"/>
          <ac:spMkLst>
            <pc:docMk/>
            <pc:sldMk cId="256881102" sldId="857"/>
            <ac:spMk id="65" creationId="{9B3EE53B-6BA3-4ECD-6DC4-8A14E503E091}"/>
          </ac:spMkLst>
        </pc:spChg>
        <pc:graphicFrameChg chg="add mod modGraphic">
          <ac:chgData name="Fanny BEGIN" userId="36c2b9b0e5afe8a8" providerId="LiveId" clId="{C9CD3150-6BB4-4E18-8A03-E0835F8CA309}" dt="2024-11-09T14:14:05.631" v="1997" actId="1076"/>
          <ac:graphicFrameMkLst>
            <pc:docMk/>
            <pc:sldMk cId="256881102" sldId="857"/>
            <ac:graphicFrameMk id="16" creationId="{DB579725-C308-4C32-B86F-5EAFDE4F0F22}"/>
          </ac:graphicFrameMkLst>
        </pc:graphicFrameChg>
        <pc:picChg chg="del">
          <ac:chgData name="Fanny BEGIN" userId="36c2b9b0e5afe8a8" providerId="LiveId" clId="{C9CD3150-6BB4-4E18-8A03-E0835F8CA309}" dt="2024-11-09T11:02:28.914" v="3" actId="478"/>
          <ac:picMkLst>
            <pc:docMk/>
            <pc:sldMk cId="256881102" sldId="857"/>
            <ac:picMk id="9" creationId="{AFD8AA41-289B-F6A5-48D5-9894110338EE}"/>
          </ac:picMkLst>
        </pc:picChg>
        <pc:picChg chg="add mod">
          <ac:chgData name="Fanny BEGIN" userId="36c2b9b0e5afe8a8" providerId="LiveId" clId="{C9CD3150-6BB4-4E18-8A03-E0835F8CA309}" dt="2024-11-09T14:19:17.148" v="2136" actId="1076"/>
          <ac:picMkLst>
            <pc:docMk/>
            <pc:sldMk cId="256881102" sldId="857"/>
            <ac:picMk id="37" creationId="{2913E8A9-C29D-3244-E123-F3E801F84A12}"/>
          </ac:picMkLst>
        </pc:picChg>
        <pc:picChg chg="add mod">
          <ac:chgData name="Fanny BEGIN" userId="36c2b9b0e5afe8a8" providerId="LiveId" clId="{C9CD3150-6BB4-4E18-8A03-E0835F8CA309}" dt="2024-11-09T14:19:21.058" v="2137" actId="1076"/>
          <ac:picMkLst>
            <pc:docMk/>
            <pc:sldMk cId="256881102" sldId="857"/>
            <ac:picMk id="38" creationId="{E7060AF8-BDF2-9636-EC8F-E1C0283275F1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39" creationId="{6B4B8ADC-7105-E8FC-329B-9C359C627BFD}"/>
          </ac:picMkLst>
        </pc:picChg>
        <pc:picChg chg="add mod">
          <ac:chgData name="Fanny BEGIN" userId="36c2b9b0e5afe8a8" providerId="LiveId" clId="{C9CD3150-6BB4-4E18-8A03-E0835F8CA309}" dt="2024-11-09T14:19:17.148" v="2136" actId="1076"/>
          <ac:picMkLst>
            <pc:docMk/>
            <pc:sldMk cId="256881102" sldId="857"/>
            <ac:picMk id="40" creationId="{364F5910-4020-AA11-54AA-3468467EA2D8}"/>
          </ac:picMkLst>
        </pc:picChg>
        <pc:picChg chg="add mod">
          <ac:chgData name="Fanny BEGIN" userId="36c2b9b0e5afe8a8" providerId="LiveId" clId="{C9CD3150-6BB4-4E18-8A03-E0835F8CA309}" dt="2024-11-09T14:19:17.148" v="2136" actId="1076"/>
          <ac:picMkLst>
            <pc:docMk/>
            <pc:sldMk cId="256881102" sldId="857"/>
            <ac:picMk id="41" creationId="{D7941627-5044-5822-844B-FF15E0258834}"/>
          </ac:picMkLst>
        </pc:picChg>
        <pc:picChg chg="add mod">
          <ac:chgData name="Fanny BEGIN" userId="36c2b9b0e5afe8a8" providerId="LiveId" clId="{C9CD3150-6BB4-4E18-8A03-E0835F8CA309}" dt="2024-11-09T14:19:17.148" v="2136" actId="1076"/>
          <ac:picMkLst>
            <pc:docMk/>
            <pc:sldMk cId="256881102" sldId="857"/>
            <ac:picMk id="42" creationId="{CE8E7668-8C9C-7FDB-F5D5-BA1952A6D6EC}"/>
          </ac:picMkLst>
        </pc:picChg>
        <pc:picChg chg="add mod">
          <ac:chgData name="Fanny BEGIN" userId="36c2b9b0e5afe8a8" providerId="LiveId" clId="{C9CD3150-6BB4-4E18-8A03-E0835F8CA309}" dt="2024-11-09T14:19:17.148" v="2136" actId="1076"/>
          <ac:picMkLst>
            <pc:docMk/>
            <pc:sldMk cId="256881102" sldId="857"/>
            <ac:picMk id="43" creationId="{ADE69886-EFA1-F942-285E-72E0810D227D}"/>
          </ac:picMkLst>
        </pc:picChg>
        <pc:picChg chg="add mod">
          <ac:chgData name="Fanny BEGIN" userId="36c2b9b0e5afe8a8" providerId="LiveId" clId="{C9CD3150-6BB4-4E18-8A03-E0835F8CA309}" dt="2024-11-09T14:19:21.058" v="2137" actId="1076"/>
          <ac:picMkLst>
            <pc:docMk/>
            <pc:sldMk cId="256881102" sldId="857"/>
            <ac:picMk id="44" creationId="{A1DD235B-AD2C-3789-5C4A-16BADCB1BF14}"/>
          </ac:picMkLst>
        </pc:picChg>
        <pc:picChg chg="add mod">
          <ac:chgData name="Fanny BEGIN" userId="36c2b9b0e5afe8a8" providerId="LiveId" clId="{C9CD3150-6BB4-4E18-8A03-E0835F8CA309}" dt="2024-11-09T14:19:21.058" v="2137" actId="1076"/>
          <ac:picMkLst>
            <pc:docMk/>
            <pc:sldMk cId="256881102" sldId="857"/>
            <ac:picMk id="45" creationId="{AA8DB503-7281-1FC7-6FFF-C4FF5A8CFEDA}"/>
          </ac:picMkLst>
        </pc:picChg>
        <pc:picChg chg="add mod">
          <ac:chgData name="Fanny BEGIN" userId="36c2b9b0e5afe8a8" providerId="LiveId" clId="{C9CD3150-6BB4-4E18-8A03-E0835F8CA309}" dt="2024-11-09T14:19:21.058" v="2137" actId="1076"/>
          <ac:picMkLst>
            <pc:docMk/>
            <pc:sldMk cId="256881102" sldId="857"/>
            <ac:picMk id="46" creationId="{BA28DEBD-FC67-4341-3295-A18B797FAC84}"/>
          </ac:picMkLst>
        </pc:picChg>
        <pc:picChg chg="add mod">
          <ac:chgData name="Fanny BEGIN" userId="36c2b9b0e5afe8a8" providerId="LiveId" clId="{C9CD3150-6BB4-4E18-8A03-E0835F8CA309}" dt="2024-11-09T14:19:21.058" v="2137" actId="1076"/>
          <ac:picMkLst>
            <pc:docMk/>
            <pc:sldMk cId="256881102" sldId="857"/>
            <ac:picMk id="47" creationId="{28FA4DA7-2EBF-C3E7-070C-9354658D5557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48" creationId="{DD6C8800-6EE9-6FF6-505A-BC0FDC537316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49" creationId="{5ED58D84-61CD-0ECC-67F6-82C3257CBE28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50" creationId="{31A745B9-DC3A-5501-A999-2C2BBEE3D49B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51" creationId="{E6B5EFB4-53BF-FECD-1137-9C4476C1BA12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52" creationId="{E2D2CD25-E7B6-9AC2-6F4B-3FAEDDFE64C2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53" creationId="{D457DBA6-9757-796C-8B70-90B3CAE2189F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54" creationId="{E8570DA2-B6E7-5567-11CA-5DBC3749E644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55" creationId="{F12832A9-0B0C-0002-0D50-426A5BCFC791}"/>
          </ac:picMkLst>
        </pc:picChg>
        <pc:picChg chg="add mod">
          <ac:chgData name="Fanny BEGIN" userId="36c2b9b0e5afe8a8" providerId="LiveId" clId="{C9CD3150-6BB4-4E18-8A03-E0835F8CA309}" dt="2024-11-09T14:20:11.469" v="2158" actId="1076"/>
          <ac:picMkLst>
            <pc:docMk/>
            <pc:sldMk cId="256881102" sldId="857"/>
            <ac:picMk id="56" creationId="{A9FC00BE-63BF-2EF8-B736-F35F6041CC38}"/>
          </ac:picMkLst>
        </pc:picChg>
        <pc:picChg chg="add mod">
          <ac:chgData name="Fanny BEGIN" userId="36c2b9b0e5afe8a8" providerId="LiveId" clId="{C9CD3150-6BB4-4E18-8A03-E0835F8CA309}" dt="2024-11-09T14:20:23.200" v="2166" actId="1076"/>
          <ac:picMkLst>
            <pc:docMk/>
            <pc:sldMk cId="256881102" sldId="857"/>
            <ac:picMk id="57" creationId="{A007DD14-7B5C-64FE-F756-E73037BC169B}"/>
          </ac:picMkLst>
        </pc:picChg>
        <pc:picChg chg="add mod">
          <ac:chgData name="Fanny BEGIN" userId="36c2b9b0e5afe8a8" providerId="LiveId" clId="{C9CD3150-6BB4-4E18-8A03-E0835F8CA309}" dt="2024-11-09T14:20:21.434" v="2165" actId="1076"/>
          <ac:picMkLst>
            <pc:docMk/>
            <pc:sldMk cId="256881102" sldId="857"/>
            <ac:picMk id="58" creationId="{687F5293-FD3C-9E1B-0854-68B532947289}"/>
          </ac:picMkLst>
        </pc:picChg>
        <pc:picChg chg="add mod">
          <ac:chgData name="Fanny BEGIN" userId="36c2b9b0e5afe8a8" providerId="LiveId" clId="{C9CD3150-6BB4-4E18-8A03-E0835F8CA309}" dt="2024-11-09T14:20:19.606" v="2164" actId="1076"/>
          <ac:picMkLst>
            <pc:docMk/>
            <pc:sldMk cId="256881102" sldId="857"/>
            <ac:picMk id="59" creationId="{CCFC9CFF-B9E3-4813-6578-09BCF9ECC494}"/>
          </ac:picMkLst>
        </pc:picChg>
        <pc:picChg chg="add mod">
          <ac:chgData name="Fanny BEGIN" userId="36c2b9b0e5afe8a8" providerId="LiveId" clId="{C9CD3150-6BB4-4E18-8A03-E0835F8CA309}" dt="2024-11-09T14:20:15.578" v="2163" actId="1076"/>
          <ac:picMkLst>
            <pc:docMk/>
            <pc:sldMk cId="256881102" sldId="857"/>
            <ac:picMk id="60" creationId="{6A2027E6-1CA5-4C14-B2A5-1A61017C5FAF}"/>
          </ac:picMkLst>
        </pc:picChg>
        <pc:picChg chg="add mod modCrop">
          <ac:chgData name="Fanny BEGIN" userId="36c2b9b0e5afe8a8" providerId="LiveId" clId="{C9CD3150-6BB4-4E18-8A03-E0835F8CA309}" dt="2024-11-09T14:21:48.615" v="2180" actId="1076"/>
          <ac:picMkLst>
            <pc:docMk/>
            <pc:sldMk cId="256881102" sldId="857"/>
            <ac:picMk id="62" creationId="{39BDD400-76EA-F488-2152-057B6388C2B5}"/>
          </ac:picMkLst>
        </pc:picChg>
        <pc:cxnChg chg="add mod">
          <ac:chgData name="Fanny BEGIN" userId="36c2b9b0e5afe8a8" providerId="LiveId" clId="{C9CD3150-6BB4-4E18-8A03-E0835F8CA309}" dt="2024-11-09T14:22:02.088" v="2184" actId="208"/>
          <ac:cxnSpMkLst>
            <pc:docMk/>
            <pc:sldMk cId="256881102" sldId="857"/>
            <ac:cxnSpMk id="64" creationId="{4BB2285C-F5E3-47B0-5480-FE68F7B2C11A}"/>
          </ac:cxnSpMkLst>
        </pc:cxnChg>
      </pc:sldChg>
      <pc:sldChg chg="addSp delSp modSp mod modAnim">
        <pc:chgData name="Fanny BEGIN" userId="36c2b9b0e5afe8a8" providerId="LiveId" clId="{C9CD3150-6BB4-4E18-8A03-E0835F8CA309}" dt="2024-11-09T14:39:47.734" v="2766" actId="1076"/>
        <pc:sldMkLst>
          <pc:docMk/>
          <pc:sldMk cId="2050793009" sldId="858"/>
        </pc:sldMkLst>
        <pc:spChg chg="mod">
          <ac:chgData name="Fanny BEGIN" userId="36c2b9b0e5afe8a8" providerId="LiveId" clId="{C9CD3150-6BB4-4E18-8A03-E0835F8CA309}" dt="2024-11-09T14:37:12.140" v="2563" actId="20577"/>
          <ac:spMkLst>
            <pc:docMk/>
            <pc:sldMk cId="2050793009" sldId="858"/>
            <ac:spMk id="2" creationId="{FD7557E9-2CE0-B27C-EFC0-08210401A169}"/>
          </ac:spMkLst>
        </pc:spChg>
        <pc:spChg chg="del">
          <ac:chgData name="Fanny BEGIN" userId="36c2b9b0e5afe8a8" providerId="LiveId" clId="{C9CD3150-6BB4-4E18-8A03-E0835F8CA309}" dt="2024-11-09T11:02:54.152" v="15" actId="478"/>
          <ac:spMkLst>
            <pc:docMk/>
            <pc:sldMk cId="2050793009" sldId="858"/>
            <ac:spMk id="4" creationId="{51BF1782-D9C4-9370-5804-19990692905C}"/>
          </ac:spMkLst>
        </pc:spChg>
        <pc:spChg chg="add mod">
          <ac:chgData name="Fanny BEGIN" userId="36c2b9b0e5afe8a8" providerId="LiveId" clId="{C9CD3150-6BB4-4E18-8A03-E0835F8CA309}" dt="2024-11-09T14:39:08.272" v="2740" actId="1076"/>
          <ac:spMkLst>
            <pc:docMk/>
            <pc:sldMk cId="2050793009" sldId="858"/>
            <ac:spMk id="5" creationId="{98139337-96A8-C8BB-B1B6-D1737332C021}"/>
          </ac:spMkLst>
        </pc:spChg>
        <pc:spChg chg="add mod">
          <ac:chgData name="Fanny BEGIN" userId="36c2b9b0e5afe8a8" providerId="LiveId" clId="{C9CD3150-6BB4-4E18-8A03-E0835F8CA309}" dt="2024-11-09T14:39:08.272" v="2740" actId="1076"/>
          <ac:spMkLst>
            <pc:docMk/>
            <pc:sldMk cId="2050793009" sldId="858"/>
            <ac:spMk id="9" creationId="{3F218F95-A074-5DD6-3A51-2BD45EDD1160}"/>
          </ac:spMkLst>
        </pc:spChg>
        <pc:spChg chg="add mod">
          <ac:chgData name="Fanny BEGIN" userId="36c2b9b0e5afe8a8" providerId="LiveId" clId="{C9CD3150-6BB4-4E18-8A03-E0835F8CA309}" dt="2024-11-09T14:39:08.272" v="2740" actId="1076"/>
          <ac:spMkLst>
            <pc:docMk/>
            <pc:sldMk cId="2050793009" sldId="858"/>
            <ac:spMk id="10" creationId="{3B5DAE3B-6FF6-A4D3-6FD6-3EEC5905DC00}"/>
          </ac:spMkLst>
        </pc:spChg>
        <pc:spChg chg="add mod">
          <ac:chgData name="Fanny BEGIN" userId="36c2b9b0e5afe8a8" providerId="LiveId" clId="{C9CD3150-6BB4-4E18-8A03-E0835F8CA309}" dt="2024-11-09T14:39:08.272" v="2740" actId="1076"/>
          <ac:spMkLst>
            <pc:docMk/>
            <pc:sldMk cId="2050793009" sldId="858"/>
            <ac:spMk id="11" creationId="{95572EB1-3474-FF42-B8A1-64067AFA287D}"/>
          </ac:spMkLst>
        </pc:spChg>
        <pc:spChg chg="mod">
          <ac:chgData name="Fanny BEGIN" userId="36c2b9b0e5afe8a8" providerId="LiveId" clId="{C9CD3150-6BB4-4E18-8A03-E0835F8CA309}" dt="2024-11-09T14:37:31.255" v="2603" actId="114"/>
          <ac:spMkLst>
            <pc:docMk/>
            <pc:sldMk cId="2050793009" sldId="858"/>
            <ac:spMk id="12" creationId="{FA95148F-620F-C13D-55F3-49B62BBA60AD}"/>
          </ac:spMkLst>
        </pc:spChg>
        <pc:spChg chg="add mod">
          <ac:chgData name="Fanny BEGIN" userId="36c2b9b0e5afe8a8" providerId="LiveId" clId="{C9CD3150-6BB4-4E18-8A03-E0835F8CA309}" dt="2024-11-09T14:39:08.272" v="2740" actId="1076"/>
          <ac:spMkLst>
            <pc:docMk/>
            <pc:sldMk cId="2050793009" sldId="858"/>
            <ac:spMk id="13" creationId="{981BF29E-BC9A-B2AD-1D93-F2A06AC20842}"/>
          </ac:spMkLst>
        </pc:spChg>
        <pc:spChg chg="add mod">
          <ac:chgData name="Fanny BEGIN" userId="36c2b9b0e5afe8a8" providerId="LiveId" clId="{C9CD3150-6BB4-4E18-8A03-E0835F8CA309}" dt="2024-11-09T14:39:47.734" v="2766" actId="1076"/>
          <ac:spMkLst>
            <pc:docMk/>
            <pc:sldMk cId="2050793009" sldId="858"/>
            <ac:spMk id="14" creationId="{88BFB080-B819-AD6F-85AB-B9C532DBC95B}"/>
          </ac:spMkLst>
        </pc:spChg>
        <pc:spChg chg="add mod">
          <ac:chgData name="Fanny BEGIN" userId="36c2b9b0e5afe8a8" providerId="LiveId" clId="{C9CD3150-6BB4-4E18-8A03-E0835F8CA309}" dt="2024-11-09T14:39:42.069" v="2762" actId="20577"/>
          <ac:spMkLst>
            <pc:docMk/>
            <pc:sldMk cId="2050793009" sldId="858"/>
            <ac:spMk id="15" creationId="{532C646E-6490-F6FE-33BD-7034BAF22399}"/>
          </ac:spMkLst>
        </pc:spChg>
        <pc:spChg chg="add mod">
          <ac:chgData name="Fanny BEGIN" userId="36c2b9b0e5afe8a8" providerId="LiveId" clId="{C9CD3150-6BB4-4E18-8A03-E0835F8CA309}" dt="2024-11-09T14:39:38.795" v="2759" actId="20577"/>
          <ac:spMkLst>
            <pc:docMk/>
            <pc:sldMk cId="2050793009" sldId="858"/>
            <ac:spMk id="16" creationId="{F9EC681F-EF65-0201-AAFE-057CED13709A}"/>
          </ac:spMkLst>
        </pc:spChg>
        <pc:spChg chg="add mod">
          <ac:chgData name="Fanny BEGIN" userId="36c2b9b0e5afe8a8" providerId="LiveId" clId="{C9CD3150-6BB4-4E18-8A03-E0835F8CA309}" dt="2024-11-09T14:39:36.225" v="2756" actId="20577"/>
          <ac:spMkLst>
            <pc:docMk/>
            <pc:sldMk cId="2050793009" sldId="858"/>
            <ac:spMk id="17" creationId="{4F77AE73-E951-EBD8-3425-ABB65E5E97E8}"/>
          </ac:spMkLst>
        </pc:spChg>
        <pc:spChg chg="add mod">
          <ac:chgData name="Fanny BEGIN" userId="36c2b9b0e5afe8a8" providerId="LiveId" clId="{C9CD3150-6BB4-4E18-8A03-E0835F8CA309}" dt="2024-11-09T14:39:33.067" v="2753" actId="20577"/>
          <ac:spMkLst>
            <pc:docMk/>
            <pc:sldMk cId="2050793009" sldId="858"/>
            <ac:spMk id="18" creationId="{B4696836-D873-8ED1-5056-E4205114D3E2}"/>
          </ac:spMkLst>
        </pc:spChg>
        <pc:picChg chg="del">
          <ac:chgData name="Fanny BEGIN" userId="36c2b9b0e5afe8a8" providerId="LiveId" clId="{C9CD3150-6BB4-4E18-8A03-E0835F8CA309}" dt="2024-11-09T11:02:54.152" v="15" actId="478"/>
          <ac:picMkLst>
            <pc:docMk/>
            <pc:sldMk cId="2050793009" sldId="858"/>
            <ac:picMk id="6" creationId="{5C968E97-8A6C-3FD6-11E2-E90C636257C3}"/>
          </ac:picMkLst>
        </pc:picChg>
      </pc:sldChg>
      <pc:sldChg chg="addSp delSp modSp mod delAnim modAnim">
        <pc:chgData name="Fanny BEGIN" userId="36c2b9b0e5afe8a8" providerId="LiveId" clId="{C9CD3150-6BB4-4E18-8A03-E0835F8CA309}" dt="2024-11-09T14:36:56.755" v="2551" actId="1076"/>
        <pc:sldMkLst>
          <pc:docMk/>
          <pc:sldMk cId="1773812919" sldId="859"/>
        </pc:sldMkLst>
        <pc:spChg chg="mod">
          <ac:chgData name="Fanny BEGIN" userId="36c2b9b0e5afe8a8" providerId="LiveId" clId="{C9CD3150-6BB4-4E18-8A03-E0835F8CA309}" dt="2024-11-09T14:23:31.468" v="2225" actId="20577"/>
          <ac:spMkLst>
            <pc:docMk/>
            <pc:sldMk cId="1773812919" sldId="859"/>
            <ac:spMk id="2" creationId="{FD7557E9-2CE0-B27C-EFC0-08210401A169}"/>
          </ac:spMkLst>
        </pc:spChg>
        <pc:spChg chg="add mod">
          <ac:chgData name="Fanny BEGIN" userId="36c2b9b0e5afe8a8" providerId="LiveId" clId="{C9CD3150-6BB4-4E18-8A03-E0835F8CA309}" dt="2024-11-09T14:36:18.212" v="2530" actId="20577"/>
          <ac:spMkLst>
            <pc:docMk/>
            <pc:sldMk cId="1773812919" sldId="859"/>
            <ac:spMk id="4" creationId="{C49F5BD9-1B29-0B17-DAB2-9A40020A39C2}"/>
          </ac:spMkLst>
        </pc:spChg>
        <pc:spChg chg="add mod">
          <ac:chgData name="Fanny BEGIN" userId="36c2b9b0e5afe8a8" providerId="LiveId" clId="{C9CD3150-6BB4-4E18-8A03-E0835F8CA309}" dt="2024-11-09T14:35:30.045" v="2491" actId="1076"/>
          <ac:spMkLst>
            <pc:docMk/>
            <pc:sldMk cId="1773812919" sldId="859"/>
            <ac:spMk id="6" creationId="{A2196452-4087-D81E-BF1A-F91271E23A8F}"/>
          </ac:spMkLst>
        </pc:spChg>
        <pc:spChg chg="add mod">
          <ac:chgData name="Fanny BEGIN" userId="36c2b9b0e5afe8a8" providerId="LiveId" clId="{C9CD3150-6BB4-4E18-8A03-E0835F8CA309}" dt="2024-11-09T14:35:28.253" v="2490" actId="1076"/>
          <ac:spMkLst>
            <pc:docMk/>
            <pc:sldMk cId="1773812919" sldId="859"/>
            <ac:spMk id="9" creationId="{471DEF4C-7EC5-046A-5E64-B333372ED0EB}"/>
          </ac:spMkLst>
        </pc:spChg>
        <pc:spChg chg="add mod">
          <ac:chgData name="Fanny BEGIN" userId="36c2b9b0e5afe8a8" providerId="LiveId" clId="{C9CD3150-6BB4-4E18-8A03-E0835F8CA309}" dt="2024-11-09T14:35:33.699" v="2492" actId="1076"/>
          <ac:spMkLst>
            <pc:docMk/>
            <pc:sldMk cId="1773812919" sldId="859"/>
            <ac:spMk id="10" creationId="{23884FEC-0EB6-2531-8C7D-0548D5C37724}"/>
          </ac:spMkLst>
        </pc:spChg>
        <pc:spChg chg="add mod">
          <ac:chgData name="Fanny BEGIN" userId="36c2b9b0e5afe8a8" providerId="LiveId" clId="{C9CD3150-6BB4-4E18-8A03-E0835F8CA309}" dt="2024-11-09T14:35:33.699" v="2492" actId="1076"/>
          <ac:spMkLst>
            <pc:docMk/>
            <pc:sldMk cId="1773812919" sldId="859"/>
            <ac:spMk id="11" creationId="{B73647CE-0ACD-11F9-BB2C-952E61ECB619}"/>
          </ac:spMkLst>
        </pc:spChg>
        <pc:spChg chg="add mod">
          <ac:chgData name="Fanny BEGIN" userId="36c2b9b0e5afe8a8" providerId="LiveId" clId="{C9CD3150-6BB4-4E18-8A03-E0835F8CA309}" dt="2024-11-09T14:35:33.699" v="2492" actId="1076"/>
          <ac:spMkLst>
            <pc:docMk/>
            <pc:sldMk cId="1773812919" sldId="859"/>
            <ac:spMk id="12" creationId="{AE2A2488-8A18-9B76-4777-D43A038794CF}"/>
          </ac:spMkLst>
        </pc:spChg>
        <pc:spChg chg="add mod">
          <ac:chgData name="Fanny BEGIN" userId="36c2b9b0e5afe8a8" providerId="LiveId" clId="{C9CD3150-6BB4-4E18-8A03-E0835F8CA309}" dt="2024-11-09T14:35:33.699" v="2492" actId="1076"/>
          <ac:spMkLst>
            <pc:docMk/>
            <pc:sldMk cId="1773812919" sldId="859"/>
            <ac:spMk id="13" creationId="{8674C28F-219D-F0C6-3C38-5EE5BFAC3849}"/>
          </ac:spMkLst>
        </pc:spChg>
        <pc:spChg chg="add mod">
          <ac:chgData name="Fanny BEGIN" userId="36c2b9b0e5afe8a8" providerId="LiveId" clId="{C9CD3150-6BB4-4E18-8A03-E0835F8CA309}" dt="2024-11-09T14:36:36.666" v="2536" actId="1076"/>
          <ac:spMkLst>
            <pc:docMk/>
            <pc:sldMk cId="1773812919" sldId="859"/>
            <ac:spMk id="14" creationId="{7A6FD9F7-28F2-57D0-1990-3777CE88B05D}"/>
          </ac:spMkLst>
        </pc:spChg>
        <pc:spChg chg="add mod">
          <ac:chgData name="Fanny BEGIN" userId="36c2b9b0e5afe8a8" providerId="LiveId" clId="{C9CD3150-6BB4-4E18-8A03-E0835F8CA309}" dt="2024-11-09T14:36:36.666" v="2536" actId="1076"/>
          <ac:spMkLst>
            <pc:docMk/>
            <pc:sldMk cId="1773812919" sldId="859"/>
            <ac:spMk id="15" creationId="{EF86DD04-B7A6-55F7-FE4B-3B96E477488A}"/>
          </ac:spMkLst>
        </pc:spChg>
        <pc:spChg chg="add mod">
          <ac:chgData name="Fanny BEGIN" userId="36c2b9b0e5afe8a8" providerId="LiveId" clId="{C9CD3150-6BB4-4E18-8A03-E0835F8CA309}" dt="2024-11-09T14:35:07.227" v="2482"/>
          <ac:spMkLst>
            <pc:docMk/>
            <pc:sldMk cId="1773812919" sldId="859"/>
            <ac:spMk id="16" creationId="{D7E085BB-2FCA-1DC9-F3C9-D23C35120E57}"/>
          </ac:spMkLst>
        </pc:spChg>
        <pc:spChg chg="add mod">
          <ac:chgData name="Fanny BEGIN" userId="36c2b9b0e5afe8a8" providerId="LiveId" clId="{C9CD3150-6BB4-4E18-8A03-E0835F8CA309}" dt="2024-11-09T14:36:36.666" v="2536" actId="1076"/>
          <ac:spMkLst>
            <pc:docMk/>
            <pc:sldMk cId="1773812919" sldId="859"/>
            <ac:spMk id="17" creationId="{F8BD1E71-16FC-1431-A5F7-FC1232BB7AF7}"/>
          </ac:spMkLst>
        </pc:spChg>
        <pc:spChg chg="add mod">
          <ac:chgData name="Fanny BEGIN" userId="36c2b9b0e5afe8a8" providerId="LiveId" clId="{C9CD3150-6BB4-4E18-8A03-E0835F8CA309}" dt="2024-11-09T14:36:56.755" v="2551" actId="1076"/>
          <ac:spMkLst>
            <pc:docMk/>
            <pc:sldMk cId="1773812919" sldId="859"/>
            <ac:spMk id="18" creationId="{7E966EB2-5339-0F83-7C21-F68512C26DAF}"/>
          </ac:spMkLst>
        </pc:spChg>
        <pc:picChg chg="add mod">
          <ac:chgData name="Fanny BEGIN" userId="36c2b9b0e5afe8a8" providerId="LiveId" clId="{C9CD3150-6BB4-4E18-8A03-E0835F8CA309}" dt="2024-11-09T14:36:32.965" v="2535" actId="1076"/>
          <ac:picMkLst>
            <pc:docMk/>
            <pc:sldMk cId="1773812919" sldId="859"/>
            <ac:picMk id="5" creationId="{EE19BC2A-39FB-0DA6-2CBB-E8F0082F7CF6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19" creationId="{9464747F-CF78-B229-7F36-A9DE1A35E3D2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0" creationId="{F5292EB8-E64E-661D-D2E1-8EB3469B48C1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1" creationId="{031405CF-06A3-BCDD-2C10-26D9A4F70E09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2" creationId="{8129E06C-72BF-3F51-37DB-D72D1F3770B0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3" creationId="{FE1BFD29-5703-C1AE-24D5-3139970EA630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4" creationId="{BFDE9155-A52E-92E2-A0C8-411F6CC44F5D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5" creationId="{E5AD92C9-9C77-0C89-DFE7-BC0BCED116BF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8" creationId="{46AB55EC-0E7A-C4FF-9E4C-A425229B5084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29" creationId="{4D2BF2BF-69F2-A9EF-C9B9-78852A40B8E4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0" creationId="{D71B3668-0D1C-8DA9-3E43-74DD360D1D93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1" creationId="{CF8F5F32-EA56-E769-7069-24BD5BE437D4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2" creationId="{B99551AB-63F7-5B42-B8A8-4863ED5B6B07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3" creationId="{6FF7CC06-BF0B-5DBF-9E06-5AB715C9F149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4" creationId="{0F56AF76-2894-6BC3-D0DA-BC32354CCEE6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5" creationId="{5E55CD48-868D-C1EA-FE4D-52440AE325E1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6" creationId="{5EA2CAAF-6781-78D0-2FC1-29A4ECEDAE09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7" creationId="{58DBC831-48FE-8D2A-7409-5698660F5988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8" creationId="{DD64954E-7107-6187-FF06-20E4BC8E2CAE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39" creationId="{BB9FBC68-45E4-E0DF-C6EC-CF828FCC2D81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0" creationId="{D056BA5B-099C-5B02-4B07-AE904348A23B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1" creationId="{5005559E-C8DE-5EC4-D6D1-644B37BD5D90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2" creationId="{C1AB052B-B259-2586-7CBA-4F64A5EC97E2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3" creationId="{840B9B90-729E-9692-CCB8-F003DE7087FD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4" creationId="{D45BEFBA-8B9D-F55C-F94F-8A916164E60F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5" creationId="{17D7B5D5-AA89-4FA8-D083-0CE21EF29CCE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6" creationId="{D4683A98-5E8A-F3B2-6372-D9C4ABC73E68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7" creationId="{0E8CD08E-3C48-19EA-3CFE-FC5320CDA5E4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8" creationId="{15AE47FB-572C-97B9-5710-191B9AE5E56A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49" creationId="{F7FB4B52-F7C6-9AD6-CFA8-9FE7DC394DAE}"/>
          </ac:picMkLst>
        </pc:picChg>
        <pc:picChg chg="del">
          <ac:chgData name="Fanny BEGIN" userId="36c2b9b0e5afe8a8" providerId="LiveId" clId="{C9CD3150-6BB4-4E18-8A03-E0835F8CA309}" dt="2024-11-09T11:02:51.876" v="14" actId="478"/>
          <ac:picMkLst>
            <pc:docMk/>
            <pc:sldMk cId="1773812919" sldId="859"/>
            <ac:picMk id="50" creationId="{DDD61E23-B4EE-6DE0-0153-7377EDE2B0BD}"/>
          </ac:picMkLst>
        </pc:picChg>
      </pc:sldChg>
      <pc:sldChg chg="delSp del mod delAnim">
        <pc:chgData name="Fanny BEGIN" userId="36c2b9b0e5afe8a8" providerId="LiveId" clId="{C9CD3150-6BB4-4E18-8A03-E0835F8CA309}" dt="2024-11-09T14:48:08.295" v="2959" actId="47"/>
        <pc:sldMkLst>
          <pc:docMk/>
          <pc:sldMk cId="692821748" sldId="860"/>
        </pc:sldMkLst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5" creationId="{BCB7B872-2688-4AE0-A8CB-ED47A16A819F}"/>
          </ac:spMkLst>
        </pc:spChg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9" creationId="{7BADCD8A-AA4C-0EE4-92F2-6BE354EFB980}"/>
          </ac:spMkLst>
        </pc:spChg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10" creationId="{1D81D3F2-DC27-A906-C242-A49A59902E51}"/>
          </ac:spMkLst>
        </pc:spChg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11" creationId="{C7A288DB-F31D-61E5-967F-E5F3F8AA106B}"/>
          </ac:spMkLst>
        </pc:spChg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13" creationId="{927F9F9F-16C0-F934-7296-10F9C095D062}"/>
          </ac:spMkLst>
        </pc:spChg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14" creationId="{642C1937-88F2-AFD2-C274-D6FD42FBEF18}"/>
          </ac:spMkLst>
        </pc:spChg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15" creationId="{284A3E01-10DF-0F29-D984-5258961F7230}"/>
          </ac:spMkLst>
        </pc:spChg>
        <pc:spChg chg="del">
          <ac:chgData name="Fanny BEGIN" userId="36c2b9b0e5afe8a8" providerId="LiveId" clId="{C9CD3150-6BB4-4E18-8A03-E0835F8CA309}" dt="2024-11-09T11:02:56.428" v="16" actId="478"/>
          <ac:spMkLst>
            <pc:docMk/>
            <pc:sldMk cId="692821748" sldId="860"/>
            <ac:spMk id="16" creationId="{5DE5C9BE-5A2D-A8F4-2F92-17C1432DF69E}"/>
          </ac:spMkLst>
        </pc:spChg>
        <pc:picChg chg="del">
          <ac:chgData name="Fanny BEGIN" userId="36c2b9b0e5afe8a8" providerId="LiveId" clId="{C9CD3150-6BB4-4E18-8A03-E0835F8CA309}" dt="2024-11-09T11:02:56.428" v="16" actId="478"/>
          <ac:picMkLst>
            <pc:docMk/>
            <pc:sldMk cId="692821748" sldId="860"/>
            <ac:picMk id="17" creationId="{9C79FF74-6FB3-28B7-F428-2511B87DCD24}"/>
          </ac:picMkLst>
        </pc:picChg>
      </pc:sldChg>
      <pc:sldChg chg="delSp del mod delAnim">
        <pc:chgData name="Fanny BEGIN" userId="36c2b9b0e5afe8a8" providerId="LiveId" clId="{C9CD3150-6BB4-4E18-8A03-E0835F8CA309}" dt="2024-11-09T14:48:08.295" v="2959" actId="47"/>
        <pc:sldMkLst>
          <pc:docMk/>
          <pc:sldMk cId="4082735029" sldId="861"/>
        </pc:sldMkLst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5" creationId="{BCB7B872-2688-4AE0-A8CB-ED47A16A819F}"/>
          </ac:spMkLst>
        </pc:spChg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9" creationId="{7BADCD8A-AA4C-0EE4-92F2-6BE354EFB980}"/>
          </ac:spMkLst>
        </pc:spChg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10" creationId="{1D81D3F2-DC27-A906-C242-A49A59902E51}"/>
          </ac:spMkLst>
        </pc:spChg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11" creationId="{C7A288DB-F31D-61E5-967F-E5F3F8AA106B}"/>
          </ac:spMkLst>
        </pc:spChg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13" creationId="{927F9F9F-16C0-F934-7296-10F9C095D062}"/>
          </ac:spMkLst>
        </pc:spChg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14" creationId="{642C1937-88F2-AFD2-C274-D6FD42FBEF18}"/>
          </ac:spMkLst>
        </pc:spChg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15" creationId="{284A3E01-10DF-0F29-D984-5258961F7230}"/>
          </ac:spMkLst>
        </pc:spChg>
        <pc:spChg chg="del">
          <ac:chgData name="Fanny BEGIN" userId="36c2b9b0e5afe8a8" providerId="LiveId" clId="{C9CD3150-6BB4-4E18-8A03-E0835F8CA309}" dt="2024-11-09T11:02:58.595" v="17" actId="478"/>
          <ac:spMkLst>
            <pc:docMk/>
            <pc:sldMk cId="4082735029" sldId="861"/>
            <ac:spMk id="16" creationId="{5DE5C9BE-5A2D-A8F4-2F92-17C1432DF69E}"/>
          </ac:spMkLst>
        </pc:spChg>
        <pc:picChg chg="del">
          <ac:chgData name="Fanny BEGIN" userId="36c2b9b0e5afe8a8" providerId="LiveId" clId="{C9CD3150-6BB4-4E18-8A03-E0835F8CA309}" dt="2024-11-09T11:02:58.595" v="17" actId="478"/>
          <ac:picMkLst>
            <pc:docMk/>
            <pc:sldMk cId="4082735029" sldId="861"/>
            <ac:picMk id="17" creationId="{9C79FF74-6FB3-28B7-F428-2511B87DCD24}"/>
          </ac:picMkLst>
        </pc:picChg>
      </pc:sldChg>
      <pc:sldChg chg="addSp modSp add mod">
        <pc:chgData name="Fanny BEGIN" userId="36c2b9b0e5afe8a8" providerId="LiveId" clId="{C9CD3150-6BB4-4E18-8A03-E0835F8CA309}" dt="2024-11-11T16:22:50.728" v="3065" actId="1076"/>
        <pc:sldMkLst>
          <pc:docMk/>
          <pc:sldMk cId="557971826" sldId="862"/>
        </pc:sldMkLst>
        <pc:spChg chg="mod">
          <ac:chgData name="Fanny BEGIN" userId="36c2b9b0e5afe8a8" providerId="LiveId" clId="{C9CD3150-6BB4-4E18-8A03-E0835F8CA309}" dt="2024-11-09T12:05:50.473" v="1348" actId="20577"/>
          <ac:spMkLst>
            <pc:docMk/>
            <pc:sldMk cId="557971826" sldId="862"/>
            <ac:spMk id="2" creationId="{F38E19F5-7324-2218-E0D4-4FE5461BF695}"/>
          </ac:spMkLst>
        </pc:spChg>
        <pc:spChg chg="add mod">
          <ac:chgData name="Fanny BEGIN" userId="36c2b9b0e5afe8a8" providerId="LiveId" clId="{C9CD3150-6BB4-4E18-8A03-E0835F8CA309}" dt="2024-11-11T16:22:44.270" v="3061" actId="1076"/>
          <ac:spMkLst>
            <pc:docMk/>
            <pc:sldMk cId="557971826" sldId="862"/>
            <ac:spMk id="10" creationId="{DC3C85C1-4C83-532C-EB0B-44E1D768630B}"/>
          </ac:spMkLst>
        </pc:spChg>
        <pc:spChg chg="add mod">
          <ac:chgData name="Fanny BEGIN" userId="36c2b9b0e5afe8a8" providerId="LiveId" clId="{C9CD3150-6BB4-4E18-8A03-E0835F8CA309}" dt="2024-11-11T16:22:47.069" v="3063" actId="1076"/>
          <ac:spMkLst>
            <pc:docMk/>
            <pc:sldMk cId="557971826" sldId="862"/>
            <ac:spMk id="11" creationId="{ADB7BEF4-EDB4-C68A-C0A2-6BC9F6BDC590}"/>
          </ac:spMkLst>
        </pc:spChg>
        <pc:spChg chg="add mod">
          <ac:chgData name="Fanny BEGIN" userId="36c2b9b0e5afe8a8" providerId="LiveId" clId="{C9CD3150-6BB4-4E18-8A03-E0835F8CA309}" dt="2024-11-11T16:22:50.728" v="3065" actId="1076"/>
          <ac:spMkLst>
            <pc:docMk/>
            <pc:sldMk cId="557971826" sldId="862"/>
            <ac:spMk id="12" creationId="{EE18097E-0407-1F69-F713-9434E72316CC}"/>
          </ac:spMkLst>
        </pc:spChg>
        <pc:picChg chg="add mod">
          <ac:chgData name="Fanny BEGIN" userId="36c2b9b0e5afe8a8" providerId="LiveId" clId="{C9CD3150-6BB4-4E18-8A03-E0835F8CA309}" dt="2024-11-11T16:22:45.392" v="3062" actId="14100"/>
          <ac:picMkLst>
            <pc:docMk/>
            <pc:sldMk cId="557971826" sldId="862"/>
            <ac:picMk id="4" creationId="{6F771F91-30E8-3AE1-E07B-62F939C66D87}"/>
          </ac:picMkLst>
        </pc:picChg>
        <pc:picChg chg="add mod">
          <ac:chgData name="Fanny BEGIN" userId="36c2b9b0e5afe8a8" providerId="LiveId" clId="{C9CD3150-6BB4-4E18-8A03-E0835F8CA309}" dt="2024-11-09T12:17:34.821" v="1358" actId="1076"/>
          <ac:picMkLst>
            <pc:docMk/>
            <pc:sldMk cId="557971826" sldId="862"/>
            <ac:picMk id="5" creationId="{41C60CB4-6CA3-47CB-D274-DD865897ED5D}"/>
          </ac:picMkLst>
        </pc:picChg>
        <pc:picChg chg="add mod">
          <ac:chgData name="Fanny BEGIN" userId="36c2b9b0e5afe8a8" providerId="LiveId" clId="{C9CD3150-6BB4-4E18-8A03-E0835F8CA309}" dt="2024-11-11T16:22:48.462" v="3064" actId="1076"/>
          <ac:picMkLst>
            <pc:docMk/>
            <pc:sldMk cId="557971826" sldId="862"/>
            <ac:picMk id="6" creationId="{ED898B92-9350-4151-A274-2F1DD9E87BD6}"/>
          </ac:picMkLst>
        </pc:picChg>
        <pc:picChg chg="add mod">
          <ac:chgData name="Fanny BEGIN" userId="36c2b9b0e5afe8a8" providerId="LiveId" clId="{C9CD3150-6BB4-4E18-8A03-E0835F8CA309}" dt="2024-11-11T16:22:40.969" v="3058" actId="1076"/>
          <ac:picMkLst>
            <pc:docMk/>
            <pc:sldMk cId="557971826" sldId="862"/>
            <ac:picMk id="9" creationId="{3C4ABAC1-182F-A872-F788-9DC3A22BFF88}"/>
          </ac:picMkLst>
        </pc:picChg>
      </pc:sldChg>
      <pc:sldChg chg="addSp delSp modSp add mod addAnim delAnim modAnim">
        <pc:chgData name="Fanny BEGIN" userId="36c2b9b0e5afe8a8" providerId="LiveId" clId="{C9CD3150-6BB4-4E18-8A03-E0835F8CA309}" dt="2024-11-09T12:05:12.879" v="1314"/>
        <pc:sldMkLst>
          <pc:docMk/>
          <pc:sldMk cId="1790931134" sldId="863"/>
        </pc:sldMkLst>
        <pc:spChg chg="mod">
          <ac:chgData name="Fanny BEGIN" userId="36c2b9b0e5afe8a8" providerId="LiveId" clId="{C9CD3150-6BB4-4E18-8A03-E0835F8CA309}" dt="2024-11-09T12:01:20.529" v="1222" actId="20577"/>
          <ac:spMkLst>
            <pc:docMk/>
            <pc:sldMk cId="1790931134" sldId="863"/>
            <ac:spMk id="2" creationId="{681AC842-B058-FD65-773A-F16F5F869872}"/>
          </ac:spMkLst>
        </pc:spChg>
        <pc:spChg chg="add mod">
          <ac:chgData name="Fanny BEGIN" userId="36c2b9b0e5afe8a8" providerId="LiveId" clId="{C9CD3150-6BB4-4E18-8A03-E0835F8CA309}" dt="2024-11-09T12:04:26.399" v="1302" actId="1076"/>
          <ac:spMkLst>
            <pc:docMk/>
            <pc:sldMk cId="1790931134" sldId="863"/>
            <ac:spMk id="4" creationId="{A400A56F-A22A-FCC0-25AC-839EEBB8B2B3}"/>
          </ac:spMkLst>
        </pc:spChg>
        <pc:spChg chg="add del mod">
          <ac:chgData name="Fanny BEGIN" userId="36c2b9b0e5afe8a8" providerId="LiveId" clId="{C9CD3150-6BB4-4E18-8A03-E0835F8CA309}" dt="2024-11-09T12:02:14.751" v="1255" actId="478"/>
          <ac:spMkLst>
            <pc:docMk/>
            <pc:sldMk cId="1790931134" sldId="863"/>
            <ac:spMk id="12" creationId="{B27D7403-1321-C3A5-ED9E-A687641E9CAF}"/>
          </ac:spMkLst>
        </pc:spChg>
        <pc:spChg chg="add del mod">
          <ac:chgData name="Fanny BEGIN" userId="36c2b9b0e5afe8a8" providerId="LiveId" clId="{C9CD3150-6BB4-4E18-8A03-E0835F8CA309}" dt="2024-11-09T12:02:14.751" v="1255" actId="478"/>
          <ac:spMkLst>
            <pc:docMk/>
            <pc:sldMk cId="1790931134" sldId="863"/>
            <ac:spMk id="13" creationId="{7CD8448D-3DE4-D42B-50EB-7E353D9A3200}"/>
          </ac:spMkLst>
        </pc:spChg>
        <pc:spChg chg="add del mod">
          <ac:chgData name="Fanny BEGIN" userId="36c2b9b0e5afe8a8" providerId="LiveId" clId="{C9CD3150-6BB4-4E18-8A03-E0835F8CA309}" dt="2024-11-09T12:02:31.948" v="1260" actId="20577"/>
          <ac:spMkLst>
            <pc:docMk/>
            <pc:sldMk cId="1790931134" sldId="863"/>
            <ac:spMk id="16" creationId="{35E86ED5-CF2B-70F3-0199-41F8C5764D87}"/>
          </ac:spMkLst>
        </pc:spChg>
        <pc:spChg chg="add del mod">
          <ac:chgData name="Fanny BEGIN" userId="36c2b9b0e5afe8a8" providerId="LiveId" clId="{C9CD3150-6BB4-4E18-8A03-E0835F8CA309}" dt="2024-11-09T12:02:30.890" v="1259" actId="20577"/>
          <ac:spMkLst>
            <pc:docMk/>
            <pc:sldMk cId="1790931134" sldId="863"/>
            <ac:spMk id="17" creationId="{57C5FAEE-4147-15EA-17A3-A42700F2B499}"/>
          </ac:spMkLst>
        </pc:spChg>
        <pc:spChg chg="add mod">
          <ac:chgData name="Fanny BEGIN" userId="36c2b9b0e5afe8a8" providerId="LiveId" clId="{C9CD3150-6BB4-4E18-8A03-E0835F8CA309}" dt="2024-11-09T12:02:37.547" v="1263" actId="20577"/>
          <ac:spMkLst>
            <pc:docMk/>
            <pc:sldMk cId="1790931134" sldId="863"/>
            <ac:spMk id="18" creationId="{747D67EF-AF0D-5DDA-94FC-6DE156A86D7B}"/>
          </ac:spMkLst>
        </pc:spChg>
        <pc:spChg chg="add mod">
          <ac:chgData name="Fanny BEGIN" userId="36c2b9b0e5afe8a8" providerId="LiveId" clId="{C9CD3150-6BB4-4E18-8A03-E0835F8CA309}" dt="2024-11-09T12:03:04.306" v="1276" actId="1076"/>
          <ac:spMkLst>
            <pc:docMk/>
            <pc:sldMk cId="1790931134" sldId="863"/>
            <ac:spMk id="19" creationId="{628E99F6-53D3-47AE-E85C-C5482A294231}"/>
          </ac:spMkLst>
        </pc:spChg>
        <pc:spChg chg="add mod">
          <ac:chgData name="Fanny BEGIN" userId="36c2b9b0e5afe8a8" providerId="LiveId" clId="{C9CD3150-6BB4-4E18-8A03-E0835F8CA309}" dt="2024-11-09T12:02:51.541" v="1269" actId="1076"/>
          <ac:spMkLst>
            <pc:docMk/>
            <pc:sldMk cId="1790931134" sldId="863"/>
            <ac:spMk id="20" creationId="{FFBB67BD-C130-D0D5-8F53-254ECF68B4B2}"/>
          </ac:spMkLst>
        </pc:spChg>
        <pc:spChg chg="add mod">
          <ac:chgData name="Fanny BEGIN" userId="36c2b9b0e5afe8a8" providerId="LiveId" clId="{C9CD3150-6BB4-4E18-8A03-E0835F8CA309}" dt="2024-11-09T12:03:11.879" v="1279" actId="13822"/>
          <ac:spMkLst>
            <pc:docMk/>
            <pc:sldMk cId="1790931134" sldId="863"/>
            <ac:spMk id="25" creationId="{335F2426-271E-19A5-0657-1C197D8100CF}"/>
          </ac:spMkLst>
        </pc:spChg>
        <pc:spChg chg="add mod">
          <ac:chgData name="Fanny BEGIN" userId="36c2b9b0e5afe8a8" providerId="LiveId" clId="{C9CD3150-6BB4-4E18-8A03-E0835F8CA309}" dt="2024-11-09T12:03:15.358" v="1281" actId="1076"/>
          <ac:spMkLst>
            <pc:docMk/>
            <pc:sldMk cId="1790931134" sldId="863"/>
            <ac:spMk id="26" creationId="{60E5C047-3E25-2599-9D02-E1B89C919028}"/>
          </ac:spMkLst>
        </pc:spChg>
        <pc:spChg chg="add mod">
          <ac:chgData name="Fanny BEGIN" userId="36c2b9b0e5afe8a8" providerId="LiveId" clId="{C9CD3150-6BB4-4E18-8A03-E0835F8CA309}" dt="2024-11-09T12:04:11.917" v="1299" actId="1076"/>
          <ac:spMkLst>
            <pc:docMk/>
            <pc:sldMk cId="1790931134" sldId="863"/>
            <ac:spMk id="27" creationId="{D1601D30-EA5A-E15F-5A77-3499FFB7E2E2}"/>
          </ac:spMkLst>
        </pc:spChg>
        <pc:spChg chg="add mod">
          <ac:chgData name="Fanny BEGIN" userId="36c2b9b0e5afe8a8" providerId="LiveId" clId="{C9CD3150-6BB4-4E18-8A03-E0835F8CA309}" dt="2024-11-09T12:03:47.151" v="1291" actId="1076"/>
          <ac:spMkLst>
            <pc:docMk/>
            <pc:sldMk cId="1790931134" sldId="863"/>
            <ac:spMk id="28" creationId="{1B809F5C-C420-37B7-6704-BD39BBFA92E5}"/>
          </ac:spMkLst>
        </pc:spChg>
        <pc:spChg chg="add mod">
          <ac:chgData name="Fanny BEGIN" userId="36c2b9b0e5afe8a8" providerId="LiveId" clId="{C9CD3150-6BB4-4E18-8A03-E0835F8CA309}" dt="2024-11-09T12:03:47.151" v="1291" actId="1076"/>
          <ac:spMkLst>
            <pc:docMk/>
            <pc:sldMk cId="1790931134" sldId="863"/>
            <ac:spMk id="29" creationId="{ABD66231-0A61-A6CE-B538-F84586581AAF}"/>
          </ac:spMkLst>
        </pc:spChg>
        <pc:spChg chg="add mod">
          <ac:chgData name="Fanny BEGIN" userId="36c2b9b0e5afe8a8" providerId="LiveId" clId="{C9CD3150-6BB4-4E18-8A03-E0835F8CA309}" dt="2024-11-09T12:04:09.490" v="1298" actId="1076"/>
          <ac:spMkLst>
            <pc:docMk/>
            <pc:sldMk cId="1790931134" sldId="863"/>
            <ac:spMk id="30" creationId="{6776C127-DADA-2803-710B-A0C0E3507B11}"/>
          </ac:spMkLst>
        </pc:spChg>
        <pc:cxnChg chg="add del mod">
          <ac:chgData name="Fanny BEGIN" userId="36c2b9b0e5afe8a8" providerId="LiveId" clId="{C9CD3150-6BB4-4E18-8A03-E0835F8CA309}" dt="2024-11-09T12:03:59.944" v="1296" actId="14100"/>
          <ac:cxnSpMkLst>
            <pc:docMk/>
            <pc:sldMk cId="1790931134" sldId="863"/>
            <ac:cxnSpMk id="5" creationId="{4FCC94D6-0554-32B8-1423-E83661655413}"/>
          </ac:cxnSpMkLst>
        </pc:cxnChg>
        <pc:cxnChg chg="add del mod">
          <ac:chgData name="Fanny BEGIN" userId="36c2b9b0e5afe8a8" providerId="LiveId" clId="{C9CD3150-6BB4-4E18-8A03-E0835F8CA309}" dt="2024-11-09T12:02:14.751" v="1255" actId="478"/>
          <ac:cxnSpMkLst>
            <pc:docMk/>
            <pc:sldMk cId="1790931134" sldId="863"/>
            <ac:cxnSpMk id="6" creationId="{892CCC5E-D437-4A59-9416-4BF9617F1DEB}"/>
          </ac:cxnSpMkLst>
        </pc:cxnChg>
        <pc:cxnChg chg="add del mod">
          <ac:chgData name="Fanny BEGIN" userId="36c2b9b0e5afe8a8" providerId="LiveId" clId="{C9CD3150-6BB4-4E18-8A03-E0835F8CA309}" dt="2024-11-09T12:03:56.072" v="1295" actId="14100"/>
          <ac:cxnSpMkLst>
            <pc:docMk/>
            <pc:sldMk cId="1790931134" sldId="863"/>
            <ac:cxnSpMk id="9" creationId="{186FDBA4-C0F5-CC56-873E-26F7B542EF64}"/>
          </ac:cxnSpMkLst>
        </pc:cxnChg>
        <pc:cxnChg chg="add del mod">
          <ac:chgData name="Fanny BEGIN" userId="36c2b9b0e5afe8a8" providerId="LiveId" clId="{C9CD3150-6BB4-4E18-8A03-E0835F8CA309}" dt="2024-11-09T12:04:02.533" v="1297" actId="14100"/>
          <ac:cxnSpMkLst>
            <pc:docMk/>
            <pc:sldMk cId="1790931134" sldId="863"/>
            <ac:cxnSpMk id="10" creationId="{9824E4F8-AA28-E360-FC3C-BEF3CFBC4851}"/>
          </ac:cxnSpMkLst>
        </pc:cxnChg>
        <pc:cxnChg chg="add del mod">
          <ac:chgData name="Fanny BEGIN" userId="36c2b9b0e5afe8a8" providerId="LiveId" clId="{C9CD3150-6BB4-4E18-8A03-E0835F8CA309}" dt="2024-11-09T12:02:14.751" v="1255" actId="478"/>
          <ac:cxnSpMkLst>
            <pc:docMk/>
            <pc:sldMk cId="1790931134" sldId="863"/>
            <ac:cxnSpMk id="11" creationId="{B2B35B9C-C7B3-9355-505C-DC23321A399F}"/>
          </ac:cxnSpMkLst>
        </pc:cxnChg>
        <pc:cxnChg chg="add del mod">
          <ac:chgData name="Fanny BEGIN" userId="36c2b9b0e5afe8a8" providerId="LiveId" clId="{C9CD3150-6BB4-4E18-8A03-E0835F8CA309}" dt="2024-11-09T12:02:14.751" v="1255" actId="478"/>
          <ac:cxnSpMkLst>
            <pc:docMk/>
            <pc:sldMk cId="1790931134" sldId="863"/>
            <ac:cxnSpMk id="14" creationId="{53E1C146-AD7D-E74D-E37D-4DD449A44111}"/>
          </ac:cxnSpMkLst>
        </pc:cxnChg>
        <pc:cxnChg chg="add del mod">
          <ac:chgData name="Fanny BEGIN" userId="36c2b9b0e5afe8a8" providerId="LiveId" clId="{C9CD3150-6BB4-4E18-8A03-E0835F8CA309}" dt="2024-11-09T12:03:54.216" v="1294" actId="1076"/>
          <ac:cxnSpMkLst>
            <pc:docMk/>
            <pc:sldMk cId="1790931134" sldId="863"/>
            <ac:cxnSpMk id="15" creationId="{2E049AAD-8C56-21DF-2D78-5AD9285BB423}"/>
          </ac:cxnSpMkLst>
        </pc:cxnChg>
        <pc:cxnChg chg="add mod">
          <ac:chgData name="Fanny BEGIN" userId="36c2b9b0e5afe8a8" providerId="LiveId" clId="{C9CD3150-6BB4-4E18-8A03-E0835F8CA309}" dt="2024-11-09T12:02:55.987" v="1271" actId="1076"/>
          <ac:cxnSpMkLst>
            <pc:docMk/>
            <pc:sldMk cId="1790931134" sldId="863"/>
            <ac:cxnSpMk id="21" creationId="{E40D2FB3-4E9F-ACEA-D3FD-444939BCF829}"/>
          </ac:cxnSpMkLst>
        </pc:cxnChg>
        <pc:cxnChg chg="add mod">
          <ac:chgData name="Fanny BEGIN" userId="36c2b9b0e5afe8a8" providerId="LiveId" clId="{C9CD3150-6BB4-4E18-8A03-E0835F8CA309}" dt="2024-11-09T12:03:07.548" v="1277" actId="208"/>
          <ac:cxnSpMkLst>
            <pc:docMk/>
            <pc:sldMk cId="1790931134" sldId="863"/>
            <ac:cxnSpMk id="22" creationId="{572FE653-693E-FE89-FA7B-10691F2F898D}"/>
          </ac:cxnSpMkLst>
        </pc:cxnChg>
      </pc:sldChg>
      <pc:sldChg chg="addSp delSp modSp add mod">
        <pc:chgData name="Fanny BEGIN" userId="36c2b9b0e5afe8a8" providerId="LiveId" clId="{C9CD3150-6BB4-4E18-8A03-E0835F8CA309}" dt="2024-11-11T16:33:23.691" v="3074" actId="478"/>
        <pc:sldMkLst>
          <pc:docMk/>
          <pc:sldMk cId="1067528584" sldId="864"/>
        </pc:sldMkLst>
        <pc:spChg chg="add mod">
          <ac:chgData name="Fanny BEGIN" userId="36c2b9b0e5afe8a8" providerId="LiveId" clId="{C9CD3150-6BB4-4E18-8A03-E0835F8CA309}" dt="2024-11-11T16:23:02.781" v="3067" actId="1076"/>
          <ac:spMkLst>
            <pc:docMk/>
            <pc:sldMk cId="1067528584" sldId="864"/>
            <ac:spMk id="4" creationId="{FEAC5254-A351-BEBB-03FA-369623B15B86}"/>
          </ac:spMkLst>
        </pc:spChg>
        <pc:spChg chg="add mod">
          <ac:chgData name="Fanny BEGIN" userId="36c2b9b0e5afe8a8" providerId="LiveId" clId="{C9CD3150-6BB4-4E18-8A03-E0835F8CA309}" dt="2024-11-11T16:23:02.781" v="3067" actId="1076"/>
          <ac:spMkLst>
            <pc:docMk/>
            <pc:sldMk cId="1067528584" sldId="864"/>
            <ac:spMk id="6" creationId="{6C1A680F-A6BD-C150-8185-212BD006F909}"/>
          </ac:spMkLst>
        </pc:spChg>
        <pc:spChg chg="add del mod">
          <ac:chgData name="Fanny BEGIN" userId="36c2b9b0e5afe8a8" providerId="LiveId" clId="{C9CD3150-6BB4-4E18-8A03-E0835F8CA309}" dt="2024-11-11T16:33:23.691" v="3074" actId="478"/>
          <ac:spMkLst>
            <pc:docMk/>
            <pc:sldMk cId="1067528584" sldId="864"/>
            <ac:spMk id="9" creationId="{951C28C1-E9BE-FB09-C4BF-58D6C2CEAF01}"/>
          </ac:spMkLst>
        </pc:spChg>
        <pc:picChg chg="add mod">
          <ac:chgData name="Fanny BEGIN" userId="36c2b9b0e5afe8a8" providerId="LiveId" clId="{C9CD3150-6BB4-4E18-8A03-E0835F8CA309}" dt="2024-11-09T12:17:41.853" v="1361" actId="1076"/>
          <ac:picMkLst>
            <pc:docMk/>
            <pc:sldMk cId="1067528584" sldId="864"/>
            <ac:picMk id="5" creationId="{22B0B4DE-5631-7D7A-1F4A-EC9D79172A3A}"/>
          </ac:picMkLst>
        </pc:picChg>
        <pc:picChg chg="add mod">
          <ac:chgData name="Fanny BEGIN" userId="36c2b9b0e5afe8a8" providerId="LiveId" clId="{C9CD3150-6BB4-4E18-8A03-E0835F8CA309}" dt="2024-11-11T16:30:35.052" v="3070" actId="1076"/>
          <ac:picMkLst>
            <pc:docMk/>
            <pc:sldMk cId="1067528584" sldId="864"/>
            <ac:picMk id="10" creationId="{D31FFCDD-DEA3-1FA7-1521-34C5024353A7}"/>
          </ac:picMkLst>
        </pc:picChg>
        <pc:picChg chg="add mod">
          <ac:chgData name="Fanny BEGIN" userId="36c2b9b0e5afe8a8" providerId="LiveId" clId="{C9CD3150-6BB4-4E18-8A03-E0835F8CA309}" dt="2024-11-11T16:33:22.242" v="3073" actId="1076"/>
          <ac:picMkLst>
            <pc:docMk/>
            <pc:sldMk cId="1067528584" sldId="864"/>
            <ac:picMk id="11" creationId="{D6F5ED31-E813-6E36-AF35-DD9876711D19}"/>
          </ac:picMkLst>
        </pc:picChg>
      </pc:sldChg>
      <pc:sldChg chg="modSp add del mod">
        <pc:chgData name="Fanny BEGIN" userId="36c2b9b0e5afe8a8" providerId="LiveId" clId="{C9CD3150-6BB4-4E18-8A03-E0835F8CA309}" dt="2024-11-09T12:05:42.172" v="1332" actId="47"/>
        <pc:sldMkLst>
          <pc:docMk/>
          <pc:sldMk cId="4008566695" sldId="864"/>
        </pc:sldMkLst>
        <pc:spChg chg="mod">
          <ac:chgData name="Fanny BEGIN" userId="36c2b9b0e5afe8a8" providerId="LiveId" clId="{C9CD3150-6BB4-4E18-8A03-E0835F8CA309}" dt="2024-11-09T12:05:34.594" v="1331" actId="20577"/>
          <ac:spMkLst>
            <pc:docMk/>
            <pc:sldMk cId="4008566695" sldId="864"/>
            <ac:spMk id="2" creationId="{2C13DB82-B117-786D-743B-76E6DC5ED9D6}"/>
          </ac:spMkLst>
        </pc:spChg>
      </pc:sldChg>
      <pc:sldChg chg="addSp delSp modSp add mod delAnim modAnim">
        <pc:chgData name="Fanny BEGIN" userId="36c2b9b0e5afe8a8" providerId="LiveId" clId="{C9CD3150-6BB4-4E18-8A03-E0835F8CA309}" dt="2024-11-09T14:46:54.594" v="2936" actId="1076"/>
        <pc:sldMkLst>
          <pc:docMk/>
          <pc:sldMk cId="1201952093" sldId="865"/>
        </pc:sldMkLst>
        <pc:spChg chg="add mod">
          <ac:chgData name="Fanny BEGIN" userId="36c2b9b0e5afe8a8" providerId="LiveId" clId="{C9CD3150-6BB4-4E18-8A03-E0835F8CA309}" dt="2024-11-09T14:46:54.594" v="2936" actId="1076"/>
          <ac:spMkLst>
            <pc:docMk/>
            <pc:sldMk cId="1201952093" sldId="865"/>
            <ac:spMk id="6" creationId="{2FCC5633-1BD5-5422-5500-DBFA8574DAFD}"/>
          </ac:spMkLst>
        </pc:spChg>
        <pc:spChg chg="add mod">
          <ac:chgData name="Fanny BEGIN" userId="36c2b9b0e5afe8a8" providerId="LiveId" clId="{C9CD3150-6BB4-4E18-8A03-E0835F8CA309}" dt="2024-11-09T14:46:54.594" v="2936" actId="1076"/>
          <ac:spMkLst>
            <pc:docMk/>
            <pc:sldMk cId="1201952093" sldId="865"/>
            <ac:spMk id="9" creationId="{C2F2DE12-D9FB-6EA3-C23A-9BFA7B3540EA}"/>
          </ac:spMkLst>
        </pc:spChg>
        <pc:spChg chg="add mod">
          <ac:chgData name="Fanny BEGIN" userId="36c2b9b0e5afe8a8" providerId="LiveId" clId="{C9CD3150-6BB4-4E18-8A03-E0835F8CA309}" dt="2024-11-09T14:46:54.594" v="2936" actId="1076"/>
          <ac:spMkLst>
            <pc:docMk/>
            <pc:sldMk cId="1201952093" sldId="865"/>
            <ac:spMk id="11" creationId="{995E2DF6-BF0B-81F4-6A16-A5E79C85BCF2}"/>
          </ac:spMkLst>
        </pc:spChg>
        <pc:spChg chg="add mod">
          <ac:chgData name="Fanny BEGIN" userId="36c2b9b0e5afe8a8" providerId="LiveId" clId="{C9CD3150-6BB4-4E18-8A03-E0835F8CA309}" dt="2024-11-09T14:46:54.594" v="2936" actId="1076"/>
          <ac:spMkLst>
            <pc:docMk/>
            <pc:sldMk cId="1201952093" sldId="865"/>
            <ac:spMk id="12" creationId="{F076180A-20BD-16AA-4340-79F2BCDF5B7C}"/>
          </ac:spMkLst>
        </pc:spChg>
        <pc:spChg chg="add del mod">
          <ac:chgData name="Fanny BEGIN" userId="36c2b9b0e5afe8a8" providerId="LiveId" clId="{C9CD3150-6BB4-4E18-8A03-E0835F8CA309}" dt="2024-11-09T14:46:43.997" v="2934" actId="478"/>
          <ac:spMkLst>
            <pc:docMk/>
            <pc:sldMk cId="1201952093" sldId="865"/>
            <ac:spMk id="13" creationId="{D8DC8361-9284-6852-D676-3FAC7E465733}"/>
          </ac:spMkLst>
        </pc:spChg>
        <pc:spChg chg="add del mod">
          <ac:chgData name="Fanny BEGIN" userId="36c2b9b0e5afe8a8" providerId="LiveId" clId="{C9CD3150-6BB4-4E18-8A03-E0835F8CA309}" dt="2024-11-09T14:46:44.903" v="2935" actId="478"/>
          <ac:spMkLst>
            <pc:docMk/>
            <pc:sldMk cId="1201952093" sldId="865"/>
            <ac:spMk id="14" creationId="{94D727AA-7CE1-BEE1-DD05-D1DFB338E036}"/>
          </ac:spMkLst>
        </pc:spChg>
        <pc:picChg chg="add mod">
          <ac:chgData name="Fanny BEGIN" userId="36c2b9b0e5afe8a8" providerId="LiveId" clId="{C9CD3150-6BB4-4E18-8A03-E0835F8CA309}" dt="2024-11-09T14:45:24.728" v="2893" actId="34135"/>
          <ac:picMkLst>
            <pc:docMk/>
            <pc:sldMk cId="1201952093" sldId="865"/>
            <ac:picMk id="5" creationId="{29EAE4F4-9291-D919-E6E9-85005D21213C}"/>
          </ac:picMkLst>
        </pc:picChg>
        <pc:picChg chg="del">
          <ac:chgData name="Fanny BEGIN" userId="36c2b9b0e5afe8a8" providerId="LiveId" clId="{C9CD3150-6BB4-4E18-8A03-E0835F8CA309}" dt="2024-11-09T14:41:05.263" v="2776" actId="478"/>
          <ac:picMkLst>
            <pc:docMk/>
            <pc:sldMk cId="1201952093" sldId="865"/>
            <ac:picMk id="10" creationId="{0B235076-5420-304F-B9E0-1991A84B469A}"/>
          </ac:picMkLst>
        </pc:picChg>
      </pc:sldChg>
      <pc:sldChg chg="addSp delSp modSp add mod modAnim">
        <pc:chgData name="Fanny BEGIN" userId="36c2b9b0e5afe8a8" providerId="LiveId" clId="{C9CD3150-6BB4-4E18-8A03-E0835F8CA309}" dt="2024-11-09T14:45:21.276" v="2892" actId="1076"/>
        <pc:sldMkLst>
          <pc:docMk/>
          <pc:sldMk cId="2677488733" sldId="866"/>
        </pc:sldMkLst>
        <pc:spChg chg="add mod">
          <ac:chgData name="Fanny BEGIN" userId="36c2b9b0e5afe8a8" providerId="LiveId" clId="{C9CD3150-6BB4-4E18-8A03-E0835F8CA309}" dt="2024-11-09T14:45:21.276" v="2892" actId="1076"/>
          <ac:spMkLst>
            <pc:docMk/>
            <pc:sldMk cId="2677488733" sldId="866"/>
            <ac:spMk id="6" creationId="{4D2B32CF-C81E-17DC-8A9E-8102837B46D5}"/>
          </ac:spMkLst>
        </pc:spChg>
        <pc:spChg chg="add mod">
          <ac:chgData name="Fanny BEGIN" userId="36c2b9b0e5afe8a8" providerId="LiveId" clId="{C9CD3150-6BB4-4E18-8A03-E0835F8CA309}" dt="2024-11-09T14:45:21.276" v="2892" actId="1076"/>
          <ac:spMkLst>
            <pc:docMk/>
            <pc:sldMk cId="2677488733" sldId="866"/>
            <ac:spMk id="9" creationId="{F513566E-07D0-F02A-A20E-8182A9C063D3}"/>
          </ac:spMkLst>
        </pc:spChg>
        <pc:spChg chg="add mod">
          <ac:chgData name="Fanny BEGIN" userId="36c2b9b0e5afe8a8" providerId="LiveId" clId="{C9CD3150-6BB4-4E18-8A03-E0835F8CA309}" dt="2024-11-09T14:45:21.276" v="2892" actId="1076"/>
          <ac:spMkLst>
            <pc:docMk/>
            <pc:sldMk cId="2677488733" sldId="866"/>
            <ac:spMk id="11" creationId="{2DE5CFD9-2C62-EA49-1E97-B42BFE220855}"/>
          </ac:spMkLst>
        </pc:spChg>
        <pc:spChg chg="add mod">
          <ac:chgData name="Fanny BEGIN" userId="36c2b9b0e5afe8a8" providerId="LiveId" clId="{C9CD3150-6BB4-4E18-8A03-E0835F8CA309}" dt="2024-11-09T14:45:21.276" v="2892" actId="1076"/>
          <ac:spMkLst>
            <pc:docMk/>
            <pc:sldMk cId="2677488733" sldId="866"/>
            <ac:spMk id="12" creationId="{33DE1671-7B1D-A484-875C-465BF54872C9}"/>
          </ac:spMkLst>
        </pc:spChg>
        <pc:spChg chg="add mod">
          <ac:chgData name="Fanny BEGIN" userId="36c2b9b0e5afe8a8" providerId="LiveId" clId="{C9CD3150-6BB4-4E18-8A03-E0835F8CA309}" dt="2024-11-09T14:45:21.276" v="2892" actId="1076"/>
          <ac:spMkLst>
            <pc:docMk/>
            <pc:sldMk cId="2677488733" sldId="866"/>
            <ac:spMk id="13" creationId="{017BF786-3D16-A56A-C26D-8414EC5D15A1}"/>
          </ac:spMkLst>
        </pc:spChg>
        <pc:spChg chg="add mod">
          <ac:chgData name="Fanny BEGIN" userId="36c2b9b0e5afe8a8" providerId="LiveId" clId="{C9CD3150-6BB4-4E18-8A03-E0835F8CA309}" dt="2024-11-09T14:45:21.276" v="2892" actId="1076"/>
          <ac:spMkLst>
            <pc:docMk/>
            <pc:sldMk cId="2677488733" sldId="866"/>
            <ac:spMk id="14" creationId="{1C4327AF-5CB7-CF02-DA0D-81083FA0F52E}"/>
          </ac:spMkLst>
        </pc:spChg>
        <pc:picChg chg="add mod">
          <ac:chgData name="Fanny BEGIN" userId="36c2b9b0e5afe8a8" providerId="LiveId" clId="{C9CD3150-6BB4-4E18-8A03-E0835F8CA309}" dt="2024-11-09T14:43:55.801" v="2840" actId="34135"/>
          <ac:picMkLst>
            <pc:docMk/>
            <pc:sldMk cId="2677488733" sldId="866"/>
            <ac:picMk id="5" creationId="{ABF3F436-9FA8-B04B-CEFC-8699A0AE36A7}"/>
          </ac:picMkLst>
        </pc:picChg>
        <pc:picChg chg="del">
          <ac:chgData name="Fanny BEGIN" userId="36c2b9b0e5afe8a8" providerId="LiveId" clId="{C9CD3150-6BB4-4E18-8A03-E0835F8CA309}" dt="2024-11-09T14:41:22.881" v="2783" actId="478"/>
          <ac:picMkLst>
            <pc:docMk/>
            <pc:sldMk cId="2677488733" sldId="866"/>
            <ac:picMk id="10" creationId="{2EFF97DA-83F4-F6A1-5235-B7AC18A81066}"/>
          </ac:picMkLst>
        </pc:picChg>
      </pc:sldChg>
      <pc:sldChg chg="addSp delSp modSp add mod modAnim">
        <pc:chgData name="Fanny BEGIN" userId="36c2b9b0e5afe8a8" providerId="LiveId" clId="{C9CD3150-6BB4-4E18-8A03-E0835F8CA309}" dt="2024-11-09T14:42:42.181" v="2810" actId="20577"/>
        <pc:sldMkLst>
          <pc:docMk/>
          <pc:sldMk cId="1191755084" sldId="867"/>
        </pc:sldMkLst>
        <pc:spChg chg="add mod">
          <ac:chgData name="Fanny BEGIN" userId="36c2b9b0e5afe8a8" providerId="LiveId" clId="{C9CD3150-6BB4-4E18-8A03-E0835F8CA309}" dt="2024-11-09T14:42:22.008" v="2800" actId="1076"/>
          <ac:spMkLst>
            <pc:docMk/>
            <pc:sldMk cId="1191755084" sldId="867"/>
            <ac:spMk id="6" creationId="{C951D1E7-F4A3-979F-CDDD-DCBA8F8A6483}"/>
          </ac:spMkLst>
        </pc:spChg>
        <pc:spChg chg="add mod">
          <ac:chgData name="Fanny BEGIN" userId="36c2b9b0e5afe8a8" providerId="LiveId" clId="{C9CD3150-6BB4-4E18-8A03-E0835F8CA309}" dt="2024-11-09T14:42:42.181" v="2810" actId="20577"/>
          <ac:spMkLst>
            <pc:docMk/>
            <pc:sldMk cId="1191755084" sldId="867"/>
            <ac:spMk id="9" creationId="{908A1717-DDD4-E0C0-8EFC-18840E97966C}"/>
          </ac:spMkLst>
        </pc:spChg>
        <pc:spChg chg="add mod">
          <ac:chgData name="Fanny BEGIN" userId="36c2b9b0e5afe8a8" providerId="LiveId" clId="{C9CD3150-6BB4-4E18-8A03-E0835F8CA309}" dt="2024-11-09T14:42:39.660" v="2809" actId="20577"/>
          <ac:spMkLst>
            <pc:docMk/>
            <pc:sldMk cId="1191755084" sldId="867"/>
            <ac:spMk id="11" creationId="{5220D0A4-CD7B-0F4C-197D-10B6C144275C}"/>
          </ac:spMkLst>
        </pc:spChg>
        <pc:spChg chg="add mod">
          <ac:chgData name="Fanny BEGIN" userId="36c2b9b0e5afe8a8" providerId="LiveId" clId="{C9CD3150-6BB4-4E18-8A03-E0835F8CA309}" dt="2024-11-09T14:42:36.321" v="2808" actId="20577"/>
          <ac:spMkLst>
            <pc:docMk/>
            <pc:sldMk cId="1191755084" sldId="867"/>
            <ac:spMk id="12" creationId="{75399C12-EA31-DBB8-0D4E-803E065CBE1F}"/>
          </ac:spMkLst>
        </pc:spChg>
        <pc:picChg chg="add mod">
          <ac:chgData name="Fanny BEGIN" userId="36c2b9b0e5afe8a8" providerId="LiveId" clId="{C9CD3150-6BB4-4E18-8A03-E0835F8CA309}" dt="2024-11-09T14:42:14.871" v="2797" actId="34135"/>
          <ac:picMkLst>
            <pc:docMk/>
            <pc:sldMk cId="1191755084" sldId="867"/>
            <ac:picMk id="5" creationId="{340B5618-C340-23E7-32DF-11CBCC1CD285}"/>
          </ac:picMkLst>
        </pc:picChg>
        <pc:picChg chg="del">
          <ac:chgData name="Fanny BEGIN" userId="36c2b9b0e5afe8a8" providerId="LiveId" clId="{C9CD3150-6BB4-4E18-8A03-E0835F8CA309}" dt="2024-11-09T14:41:41.952" v="2788" actId="478"/>
          <ac:picMkLst>
            <pc:docMk/>
            <pc:sldMk cId="1191755084" sldId="867"/>
            <ac:picMk id="10" creationId="{F79018DD-E988-DD9B-766A-72B45E4799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984E6-51EB-6EF4-4451-5F559412E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D047B4-3C3B-1F90-C5D9-A04695F87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CCC0B-22C4-D53F-6E2B-4FE7A767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27B055-D4BE-92B5-B4E4-70756536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FE88D-E546-A934-9189-2AE08C27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52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330AD-A820-2169-D204-3E0D0CE3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814F08-32A7-1AF1-22F6-1FF8DB798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D677B-A93F-E0BF-FEDC-3967A06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3DB9A-B3AD-980E-131D-D664AC07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F16F2-818B-E6BF-1AD9-F84EB87F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76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B8F7F9-3DB8-842C-64E8-79AA1E0C5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B122CE-4765-506B-3D65-901D269C7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8B2D3-252D-A4D4-B104-1C8E8EB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80BCE-DE62-98B1-9033-B8F1835D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22C83-B828-D6DE-F244-B33DA80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3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DE8AA-1350-3832-1094-49F35041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CB65FF-1403-E15F-9E18-3C1052C3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2E883-5076-C419-2772-631517F6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DBF4A-7C5B-16CD-917A-B2B57A6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FD922-664B-83EF-02D9-1B8F001D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92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4A578-9830-D03D-B59B-0D6EBDE4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89FA51-D0DD-CCF9-78B6-52AD94DC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6D2D2-879D-E767-C065-B1163E99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428694-C4EA-016E-FC62-F4107533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871DB-4883-BB29-9E72-627F56B3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7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6E01F-7808-65BC-408D-29E8C62B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7A93D-0D61-70D1-3E63-2877ECA2D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BAE265-D56E-B246-E9B2-ADEFD7D0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D8F758-24A7-6BA4-7ECE-220B206C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743BB4-4C57-049F-2AA1-B7E7983D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8C26BF-6244-B479-6B0E-6EED9F88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53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1D55E-8999-3F0E-6BF6-F373BD35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FB14E2-3871-49D4-87A9-B0401A034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4FEB3-9D5C-9C0C-2559-E4A0E0E0D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78E2D0-17EA-AA9C-D0AE-43AF4E52D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B73740-4B9D-F7CE-4BF9-5E28F462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63672C-4978-B425-700A-FE4C1C50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F314CF-9A9E-25EF-1AAC-72494C77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D2AF0E-C04C-6E05-1859-D9977C83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35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76A79-EDAB-B558-1219-92DA30D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E996EC-8CCD-FA24-8798-71C71120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35F0A9-718D-E7E6-ADBE-F900AA94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F933A0-BC39-A3FF-5303-6311F338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0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227FE6-F453-2F34-BBA3-FCEBCA65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68769-D917-2B89-4DC5-970ADB0E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2751CD-8A52-F99A-D49E-9E50A99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23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BE009-85B2-28DE-37D9-BF71AB46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94091-7B51-13C9-7355-8E486FCD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B618D1-9A60-5B62-2DF4-DA2E71B23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3524D-F42A-5F9A-129C-7573B399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22EF89-20FF-F9E8-4669-2693379D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D8B26-5D22-D5BB-239A-BE236DE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5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B5A5B-5300-025A-C3B3-FB417488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ACE3F-77C0-B48E-25D3-260AECD26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EDFC4-4889-BD0E-EDB8-8084A9C8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1FC6E-D0BD-7518-8AFA-13E2A68C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977111-32BB-0FB5-3173-4C2EFC20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54FAFD-43E9-23D0-9476-8CDC873B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87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EC34C1-F3C1-94C2-FB99-47EF66CA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C3EC2C-634E-CD1A-C6B2-EDCC7693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01D71-8B4C-3F58-DABD-494EBAD43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EFD7-E526-4CEC-8831-03651014965F}" type="datetimeFigureOut">
              <a:rPr lang="fr-FR" smtClean="0"/>
              <a:t>11/11/2024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685F04-8985-5FB5-F2D3-0157C8ED3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B8996-6EBA-1ED9-CC13-C4E19EC46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C7A8-2B2A-4919-B551-78EDA1ED31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7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7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20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ymétrie, art, motif, triangle&#10;&#10;Description générée automatiquement">
            <a:extLst>
              <a:ext uri="{FF2B5EF4-FFF2-40B4-BE49-F238E27FC236}">
                <a16:creationId xmlns:a16="http://schemas.microsoft.com/office/drawing/2014/main" id="{79E9EDD0-525F-C242-59BC-6A12AAC2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1429" cy="7153545"/>
          </a:xfrm>
          <a:prstGeom prst="rect">
            <a:avLst/>
          </a:prstGeom>
        </p:spPr>
      </p:pic>
      <p:sp>
        <p:nvSpPr>
          <p:cNvPr id="162" name="CustomShape 3"/>
          <p:cNvSpPr/>
          <p:nvPr/>
        </p:nvSpPr>
        <p:spPr>
          <a:xfrm>
            <a:off x="214604" y="1064568"/>
            <a:ext cx="11737911" cy="4347853"/>
          </a:xfrm>
          <a:prstGeom prst="rect">
            <a:avLst/>
          </a:prstGeom>
          <a:noFill/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8578" tIns="44289" rIns="88578" bIns="44289">
            <a:spAutoFit/>
          </a:bodyPr>
          <a:lstStyle/>
          <a:p>
            <a:pPr algn="ctr">
              <a:lnSpc>
                <a:spcPct val="100000"/>
              </a:lnSpc>
            </a:pPr>
            <a:endParaRPr lang="fr-FR" sz="1772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Mathématiques</a:t>
            </a:r>
          </a:p>
          <a:p>
            <a:pPr algn="r">
              <a:lnSpc>
                <a:spcPct val="100000"/>
              </a:lnSpc>
            </a:pPr>
            <a:endParaRPr lang="fr-FR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  <a:p>
            <a:pPr algn="r">
              <a:lnSpc>
                <a:spcPct val="100000"/>
              </a:lnSpc>
            </a:pPr>
            <a:endParaRPr lang="fr-FR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  <a:p>
            <a:pPr algn="r">
              <a:lnSpc>
                <a:spcPct val="100000"/>
              </a:lnSpc>
            </a:pPr>
            <a:r>
              <a:rPr lang="fr-F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15 – Calculer en ligne la somme de 2 nombres (CE1)</a:t>
            </a:r>
          </a:p>
          <a:p>
            <a:pPr algn="r">
              <a:lnSpc>
                <a:spcPct val="100000"/>
              </a:lnSpc>
            </a:pPr>
            <a:r>
              <a:rPr lang="fr-F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16- Poser et calculer des additions en colonnes (CE1)    </a:t>
            </a:r>
          </a:p>
          <a:p>
            <a:pPr algn="r">
              <a:lnSpc>
                <a:spcPct val="100000"/>
              </a:lnSpc>
            </a:pPr>
            <a:endParaRPr lang="fr-FR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  <a:p>
            <a:pPr algn="r">
              <a:lnSpc>
                <a:spcPct val="100000"/>
              </a:lnSpc>
            </a:pPr>
            <a:r>
              <a:rPr lang="fr-F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10 – Utiliser les nombres jusqu’à 1 999 (CE2)</a:t>
            </a: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1D1EDBDF-2085-450A-8684-C95D5B09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487" y="0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CE1 - 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:p15="http://schemas.microsoft.com/office/powerpoint/2012/main" xmlns="">
      <p:transition spd="slow">
        <p:cover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B30282-F0BB-7DA8-66AE-D75A282C8817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D7563F-3295-C106-E8EE-7BFE44A02201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Consolidation et mise en commun</a:t>
            </a: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5CC718-6C1C-8BB4-4D4A-E01E357E7C37}"/>
              </a:ext>
            </a:extLst>
          </p:cNvPr>
          <p:cNvSpPr txBox="1"/>
          <p:nvPr/>
        </p:nvSpPr>
        <p:spPr>
          <a:xfrm>
            <a:off x="63952" y="959804"/>
            <a:ext cx="329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63 + 34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ACB7F4-2A5D-DC86-9378-89BFD79C086E}"/>
              </a:ext>
            </a:extLst>
          </p:cNvPr>
          <p:cNvSpPr txBox="1"/>
          <p:nvPr/>
        </p:nvSpPr>
        <p:spPr>
          <a:xfrm>
            <a:off x="4449147" y="959804"/>
            <a:ext cx="329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53 + 35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0A1935-22B4-0184-F8AA-0AC3F7DB946D}"/>
              </a:ext>
            </a:extLst>
          </p:cNvPr>
          <p:cNvSpPr txBox="1"/>
          <p:nvPr/>
        </p:nvSpPr>
        <p:spPr>
          <a:xfrm>
            <a:off x="8705270" y="959804"/>
            <a:ext cx="329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28 + 46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94FD278-FCCA-E554-8575-9B70605ADF52}"/>
              </a:ext>
            </a:extLst>
          </p:cNvPr>
          <p:cNvCxnSpPr>
            <a:cxnSpLocks/>
          </p:cNvCxnSpPr>
          <p:nvPr/>
        </p:nvCxnSpPr>
        <p:spPr>
          <a:xfrm>
            <a:off x="987291" y="1614196"/>
            <a:ext cx="0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ED5A1C-75BE-0550-DDCD-129936E3B138}"/>
              </a:ext>
            </a:extLst>
          </p:cNvPr>
          <p:cNvCxnSpPr>
            <a:cxnSpLocks/>
          </p:cNvCxnSpPr>
          <p:nvPr/>
        </p:nvCxnSpPr>
        <p:spPr>
          <a:xfrm>
            <a:off x="2429070" y="1614196"/>
            <a:ext cx="360783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692C77E-81E0-E219-FC96-B2C384390029}"/>
              </a:ext>
            </a:extLst>
          </p:cNvPr>
          <p:cNvSpPr txBox="1"/>
          <p:nvPr/>
        </p:nvSpPr>
        <p:spPr>
          <a:xfrm>
            <a:off x="-154253" y="2049042"/>
            <a:ext cx="22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6d + 3u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A5424B-1F0E-0071-9D54-B6FFDDE0626B}"/>
              </a:ext>
            </a:extLst>
          </p:cNvPr>
          <p:cNvSpPr txBox="1"/>
          <p:nvPr/>
        </p:nvSpPr>
        <p:spPr>
          <a:xfrm>
            <a:off x="1491045" y="2084121"/>
            <a:ext cx="22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+ 3d + 4u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4096642-C3A3-1C85-7155-32C78BF5B3C5}"/>
              </a:ext>
            </a:extLst>
          </p:cNvPr>
          <p:cNvCxnSpPr>
            <a:cxnSpLocks/>
          </p:cNvCxnSpPr>
          <p:nvPr/>
        </p:nvCxnSpPr>
        <p:spPr>
          <a:xfrm>
            <a:off x="5394657" y="1682620"/>
            <a:ext cx="0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564EDF6-4506-1931-88D7-3BCAA10B4240}"/>
              </a:ext>
            </a:extLst>
          </p:cNvPr>
          <p:cNvCxnSpPr>
            <a:cxnSpLocks/>
          </p:cNvCxnSpPr>
          <p:nvPr/>
        </p:nvCxnSpPr>
        <p:spPr>
          <a:xfrm>
            <a:off x="6836436" y="1682620"/>
            <a:ext cx="360783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20CE5B4-AAD3-7990-C95C-4214F0A26715}"/>
              </a:ext>
            </a:extLst>
          </p:cNvPr>
          <p:cNvSpPr txBox="1"/>
          <p:nvPr/>
        </p:nvSpPr>
        <p:spPr>
          <a:xfrm>
            <a:off x="4253113" y="2117466"/>
            <a:ext cx="22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5d + 3u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D8493-549C-92A1-31F2-75863C4B5EEA}"/>
              </a:ext>
            </a:extLst>
          </p:cNvPr>
          <p:cNvSpPr txBox="1"/>
          <p:nvPr/>
        </p:nvSpPr>
        <p:spPr>
          <a:xfrm>
            <a:off x="5898411" y="2152545"/>
            <a:ext cx="22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+ 3d + 5u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BAAB222-5E02-3C3E-E0A5-2516739036CF}"/>
              </a:ext>
            </a:extLst>
          </p:cNvPr>
          <p:cNvCxnSpPr>
            <a:cxnSpLocks/>
          </p:cNvCxnSpPr>
          <p:nvPr/>
        </p:nvCxnSpPr>
        <p:spPr>
          <a:xfrm>
            <a:off x="9559411" y="1682620"/>
            <a:ext cx="0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60E106C-D7EB-8351-367F-324205184814}"/>
              </a:ext>
            </a:extLst>
          </p:cNvPr>
          <p:cNvCxnSpPr>
            <a:cxnSpLocks/>
          </p:cNvCxnSpPr>
          <p:nvPr/>
        </p:nvCxnSpPr>
        <p:spPr>
          <a:xfrm>
            <a:off x="11001190" y="1682620"/>
            <a:ext cx="360783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C5B46F4-C67C-DF63-6BAD-79BEB760ECDD}"/>
              </a:ext>
            </a:extLst>
          </p:cNvPr>
          <p:cNvSpPr txBox="1"/>
          <p:nvPr/>
        </p:nvSpPr>
        <p:spPr>
          <a:xfrm>
            <a:off x="8417867" y="2117466"/>
            <a:ext cx="22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2d + 8u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0D74879-4187-0EA1-FBAC-541410FA242F}"/>
              </a:ext>
            </a:extLst>
          </p:cNvPr>
          <p:cNvSpPr txBox="1"/>
          <p:nvPr/>
        </p:nvSpPr>
        <p:spPr>
          <a:xfrm>
            <a:off x="10063165" y="2152545"/>
            <a:ext cx="22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+ 4d + 6u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CAC3647-6936-3273-6C2C-F4556A505672}"/>
              </a:ext>
            </a:extLst>
          </p:cNvPr>
          <p:cNvCxnSpPr>
            <a:cxnSpLocks/>
          </p:cNvCxnSpPr>
          <p:nvPr/>
        </p:nvCxnSpPr>
        <p:spPr>
          <a:xfrm>
            <a:off x="1492401" y="2519897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7937098-5E74-CEC8-D1EA-61A46D69016C}"/>
              </a:ext>
            </a:extLst>
          </p:cNvPr>
          <p:cNvCxnSpPr>
            <a:cxnSpLocks/>
          </p:cNvCxnSpPr>
          <p:nvPr/>
        </p:nvCxnSpPr>
        <p:spPr>
          <a:xfrm flipH="1">
            <a:off x="1884784" y="2576857"/>
            <a:ext cx="1349489" cy="485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096CDA0-10F7-351A-6A51-4D8BD24AA880}"/>
              </a:ext>
            </a:extLst>
          </p:cNvPr>
          <p:cNvCxnSpPr>
            <a:cxnSpLocks/>
          </p:cNvCxnSpPr>
          <p:nvPr/>
        </p:nvCxnSpPr>
        <p:spPr>
          <a:xfrm>
            <a:off x="517421" y="2530877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924B3F9-DD36-A1C2-C22D-997DBE061012}"/>
              </a:ext>
            </a:extLst>
          </p:cNvPr>
          <p:cNvCxnSpPr>
            <a:cxnSpLocks/>
          </p:cNvCxnSpPr>
          <p:nvPr/>
        </p:nvCxnSpPr>
        <p:spPr>
          <a:xfrm flipH="1">
            <a:off x="909804" y="2587837"/>
            <a:ext cx="1349489" cy="485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7329A24-EC6D-C1BB-D24E-FA7999D7EA0F}"/>
              </a:ext>
            </a:extLst>
          </p:cNvPr>
          <p:cNvCxnSpPr>
            <a:cxnSpLocks/>
          </p:cNvCxnSpPr>
          <p:nvPr/>
        </p:nvCxnSpPr>
        <p:spPr>
          <a:xfrm>
            <a:off x="5975382" y="2614682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62F6BEF-8238-81EC-4ACB-EB847550290B}"/>
              </a:ext>
            </a:extLst>
          </p:cNvPr>
          <p:cNvCxnSpPr>
            <a:cxnSpLocks/>
          </p:cNvCxnSpPr>
          <p:nvPr/>
        </p:nvCxnSpPr>
        <p:spPr>
          <a:xfrm flipH="1">
            <a:off x="6367765" y="2671642"/>
            <a:ext cx="1349489" cy="485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2D327B9-F6CC-F998-7221-E2185DFE900F}"/>
              </a:ext>
            </a:extLst>
          </p:cNvPr>
          <p:cNvCxnSpPr>
            <a:cxnSpLocks/>
          </p:cNvCxnSpPr>
          <p:nvPr/>
        </p:nvCxnSpPr>
        <p:spPr>
          <a:xfrm>
            <a:off x="5000402" y="2625662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8D53E99-B81F-F954-56A4-4EF06936E312}"/>
              </a:ext>
            </a:extLst>
          </p:cNvPr>
          <p:cNvCxnSpPr>
            <a:cxnSpLocks/>
          </p:cNvCxnSpPr>
          <p:nvPr/>
        </p:nvCxnSpPr>
        <p:spPr>
          <a:xfrm flipH="1">
            <a:off x="5392785" y="2682622"/>
            <a:ext cx="1349489" cy="485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4492768-9B01-3445-D10E-D5B90CDB0155}"/>
              </a:ext>
            </a:extLst>
          </p:cNvPr>
          <p:cNvCxnSpPr>
            <a:cxnSpLocks/>
          </p:cNvCxnSpPr>
          <p:nvPr/>
        </p:nvCxnSpPr>
        <p:spPr>
          <a:xfrm>
            <a:off x="10143785" y="2615900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7EB7145-DCCB-16A6-C07C-92B3E86BFFDA}"/>
              </a:ext>
            </a:extLst>
          </p:cNvPr>
          <p:cNvCxnSpPr>
            <a:cxnSpLocks/>
          </p:cNvCxnSpPr>
          <p:nvPr/>
        </p:nvCxnSpPr>
        <p:spPr>
          <a:xfrm flipH="1">
            <a:off x="10536168" y="2672860"/>
            <a:ext cx="1349489" cy="485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DC23BF5-DAB2-8309-E3AC-6B8AB15303AA}"/>
              </a:ext>
            </a:extLst>
          </p:cNvPr>
          <p:cNvCxnSpPr>
            <a:cxnSpLocks/>
          </p:cNvCxnSpPr>
          <p:nvPr/>
        </p:nvCxnSpPr>
        <p:spPr>
          <a:xfrm>
            <a:off x="9168805" y="2626880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14A9EA3-1DA8-7662-4B95-86836368C9EB}"/>
              </a:ext>
            </a:extLst>
          </p:cNvPr>
          <p:cNvCxnSpPr>
            <a:cxnSpLocks/>
          </p:cNvCxnSpPr>
          <p:nvPr/>
        </p:nvCxnSpPr>
        <p:spPr>
          <a:xfrm flipH="1">
            <a:off x="9561188" y="2683840"/>
            <a:ext cx="1349489" cy="4854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C94D7D3-E4D5-59C4-3916-D5B60997D3C5}"/>
              </a:ext>
            </a:extLst>
          </p:cNvPr>
          <p:cNvSpPr txBox="1"/>
          <p:nvPr/>
        </p:nvSpPr>
        <p:spPr>
          <a:xfrm>
            <a:off x="475221" y="3084228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9d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0177B5F-1A13-C9D8-A713-6023C07BEEE0}"/>
              </a:ext>
            </a:extLst>
          </p:cNvPr>
          <p:cNvSpPr txBox="1"/>
          <p:nvPr/>
        </p:nvSpPr>
        <p:spPr>
          <a:xfrm>
            <a:off x="1462527" y="3069593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7u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DE43169-176E-9C40-0345-863C8745DFB6}"/>
              </a:ext>
            </a:extLst>
          </p:cNvPr>
          <p:cNvSpPr txBox="1"/>
          <p:nvPr/>
        </p:nvSpPr>
        <p:spPr>
          <a:xfrm>
            <a:off x="5005807" y="3152069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8d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C74DCD7-74F3-2F3C-C885-938F6A8EE892}"/>
              </a:ext>
            </a:extLst>
          </p:cNvPr>
          <p:cNvSpPr txBox="1"/>
          <p:nvPr/>
        </p:nvSpPr>
        <p:spPr>
          <a:xfrm>
            <a:off x="5993113" y="3137434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8u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38E7E1B-5EE8-F5FE-63A3-FC3D829B6DFD}"/>
              </a:ext>
            </a:extLst>
          </p:cNvPr>
          <p:cNvSpPr txBox="1"/>
          <p:nvPr/>
        </p:nvSpPr>
        <p:spPr>
          <a:xfrm>
            <a:off x="9186607" y="3165485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6d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43DB4F1-2EFD-F4B3-8F88-285F3AD26EFD}"/>
              </a:ext>
            </a:extLst>
          </p:cNvPr>
          <p:cNvSpPr txBox="1"/>
          <p:nvPr/>
        </p:nvSpPr>
        <p:spPr>
          <a:xfrm>
            <a:off x="10076103" y="3172662"/>
            <a:ext cx="94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14u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A3DA319-4399-7AD6-920D-54497683A8B5}"/>
              </a:ext>
            </a:extLst>
          </p:cNvPr>
          <p:cNvCxnSpPr>
            <a:cxnSpLocks/>
          </p:cNvCxnSpPr>
          <p:nvPr/>
        </p:nvCxnSpPr>
        <p:spPr>
          <a:xfrm>
            <a:off x="824967" y="3604733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CC723FE-09C3-D8B1-8B16-6C4C25B06B8D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1217350" y="3654368"/>
            <a:ext cx="619758" cy="4927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1C46B2C-4680-AFCC-73F7-ED582017BA4B}"/>
              </a:ext>
            </a:extLst>
          </p:cNvPr>
          <p:cNvCxnSpPr>
            <a:cxnSpLocks/>
          </p:cNvCxnSpPr>
          <p:nvPr/>
        </p:nvCxnSpPr>
        <p:spPr>
          <a:xfrm>
            <a:off x="5314377" y="3655874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CA8780B-7688-578E-3D4C-BF0B4410EB56}"/>
              </a:ext>
            </a:extLst>
          </p:cNvPr>
          <p:cNvCxnSpPr>
            <a:cxnSpLocks/>
          </p:cNvCxnSpPr>
          <p:nvPr/>
        </p:nvCxnSpPr>
        <p:spPr>
          <a:xfrm flipH="1">
            <a:off x="5706760" y="3705509"/>
            <a:ext cx="619758" cy="4927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07CE4186-16A3-F2D4-8954-D002C6496A10}"/>
              </a:ext>
            </a:extLst>
          </p:cNvPr>
          <p:cNvSpPr txBox="1"/>
          <p:nvPr/>
        </p:nvSpPr>
        <p:spPr>
          <a:xfrm>
            <a:off x="849801" y="4250123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97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1FBFCCC-C3F5-8353-D33B-2553ED25A176}"/>
              </a:ext>
            </a:extLst>
          </p:cNvPr>
          <p:cNvSpPr txBox="1"/>
          <p:nvPr/>
        </p:nvSpPr>
        <p:spPr>
          <a:xfrm>
            <a:off x="5332179" y="4233740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88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95556CD2-5D37-662B-F8CA-1748974CA0CE}"/>
              </a:ext>
            </a:extLst>
          </p:cNvPr>
          <p:cNvCxnSpPr>
            <a:cxnSpLocks/>
          </p:cNvCxnSpPr>
          <p:nvPr/>
        </p:nvCxnSpPr>
        <p:spPr>
          <a:xfrm>
            <a:off x="10484858" y="3604733"/>
            <a:ext cx="0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D1642596-1E92-800B-EBCC-3CC94F877C40}"/>
              </a:ext>
            </a:extLst>
          </p:cNvPr>
          <p:cNvCxnSpPr>
            <a:cxnSpLocks/>
          </p:cNvCxnSpPr>
          <p:nvPr/>
        </p:nvCxnSpPr>
        <p:spPr>
          <a:xfrm>
            <a:off x="9554754" y="3676243"/>
            <a:ext cx="0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712F9DDF-08AD-EA8F-F856-3F6E551B9899}"/>
              </a:ext>
            </a:extLst>
          </p:cNvPr>
          <p:cNvSpPr txBox="1"/>
          <p:nvPr/>
        </p:nvSpPr>
        <p:spPr>
          <a:xfrm>
            <a:off x="8955509" y="4155760"/>
            <a:ext cx="121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6d  +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098DBB6-3420-7689-E5E5-77A2C842E19C}"/>
              </a:ext>
            </a:extLst>
          </p:cNvPr>
          <p:cNvSpPr txBox="1"/>
          <p:nvPr/>
        </p:nvSpPr>
        <p:spPr>
          <a:xfrm>
            <a:off x="9686016" y="4123676"/>
            <a:ext cx="22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1d + 4u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EE2BB74B-7BE3-A12D-4A82-CE816EB066C9}"/>
              </a:ext>
            </a:extLst>
          </p:cNvPr>
          <p:cNvCxnSpPr>
            <a:cxnSpLocks/>
          </p:cNvCxnSpPr>
          <p:nvPr/>
        </p:nvCxnSpPr>
        <p:spPr>
          <a:xfrm>
            <a:off x="9293633" y="4633009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2B6FFD21-E8E3-9A54-86AE-354A82D821AD}"/>
              </a:ext>
            </a:extLst>
          </p:cNvPr>
          <p:cNvCxnSpPr>
            <a:cxnSpLocks/>
          </p:cNvCxnSpPr>
          <p:nvPr/>
        </p:nvCxnSpPr>
        <p:spPr>
          <a:xfrm flipH="1">
            <a:off x="9686016" y="4682644"/>
            <a:ext cx="619758" cy="4927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38F94E93-F4E1-D599-D231-D39C8FCE4BDE}"/>
              </a:ext>
            </a:extLst>
          </p:cNvPr>
          <p:cNvCxnSpPr>
            <a:cxnSpLocks/>
          </p:cNvCxnSpPr>
          <p:nvPr/>
        </p:nvCxnSpPr>
        <p:spPr>
          <a:xfrm>
            <a:off x="11187764" y="4633009"/>
            <a:ext cx="0" cy="4348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312ABC47-7044-EF0D-C67E-69DA04E08A6A}"/>
              </a:ext>
            </a:extLst>
          </p:cNvPr>
          <p:cNvSpPr txBox="1"/>
          <p:nvPr/>
        </p:nvSpPr>
        <p:spPr>
          <a:xfrm>
            <a:off x="9046048" y="5175380"/>
            <a:ext cx="121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7d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765BFD9-FCCF-58CC-5EAC-63DE32B03852}"/>
              </a:ext>
            </a:extLst>
          </p:cNvPr>
          <p:cNvSpPr txBox="1"/>
          <p:nvPr/>
        </p:nvSpPr>
        <p:spPr>
          <a:xfrm>
            <a:off x="10575903" y="5098389"/>
            <a:ext cx="121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4u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656F066-DC31-4C1E-6489-4E4E17FFC8FD}"/>
              </a:ext>
            </a:extLst>
          </p:cNvPr>
          <p:cNvCxnSpPr>
            <a:cxnSpLocks/>
          </p:cNvCxnSpPr>
          <p:nvPr/>
        </p:nvCxnSpPr>
        <p:spPr>
          <a:xfrm>
            <a:off x="9844161" y="5641914"/>
            <a:ext cx="392383" cy="5778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EBBC8FBA-028D-2F8D-B381-9EAD14B29052}"/>
              </a:ext>
            </a:extLst>
          </p:cNvPr>
          <p:cNvCxnSpPr>
            <a:cxnSpLocks/>
          </p:cNvCxnSpPr>
          <p:nvPr/>
        </p:nvCxnSpPr>
        <p:spPr>
          <a:xfrm flipH="1">
            <a:off x="10236544" y="5691549"/>
            <a:ext cx="619758" cy="4927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E6B35BB5-5A46-B3BE-B80A-6583C57FF0AB}"/>
              </a:ext>
            </a:extLst>
          </p:cNvPr>
          <p:cNvSpPr txBox="1"/>
          <p:nvPr/>
        </p:nvSpPr>
        <p:spPr>
          <a:xfrm>
            <a:off x="9861963" y="6219780"/>
            <a:ext cx="74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5514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8" grpId="0"/>
      <p:bldP spid="29" grpId="0"/>
      <p:bldP spid="45" grpId="0"/>
      <p:bldP spid="46" grpId="0"/>
      <p:bldP spid="47" grpId="0"/>
      <p:bldP spid="48" grpId="0"/>
      <p:bldP spid="49" grpId="0"/>
      <p:bldP spid="50" grpId="0"/>
      <p:bldP spid="56" grpId="0"/>
      <p:bldP spid="57" grpId="0"/>
      <p:bldP spid="60" grpId="0"/>
      <p:bldP spid="61" grpId="0"/>
      <p:bldP spid="65" grpId="0"/>
      <p:bldP spid="6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841C-AE17-01E2-82D3-4F91CF9A8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5D1F9C-03C4-EB26-1BFE-7AAF2C900B6E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8E19F5-7324-2218-E0D4-4FE5461BF695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Trace écrite et 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1709077A-1FFB-E27C-CB0D-FB6D70FC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CCC60279-6A95-3158-5D2F-F036A2F9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C60CB4-6CA3-47CB-D274-DD865897E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927" y="1813843"/>
            <a:ext cx="6477417" cy="4456330"/>
          </a:xfrm>
          <a:prstGeom prst="rect">
            <a:avLst/>
          </a:prstGeom>
        </p:spPr>
      </p:pic>
      <p:pic>
        <p:nvPicPr>
          <p:cNvPr id="4" name="Image 3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id="{6F771F91-30E8-3AE1-E07B-62F939C66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707" y="2072529"/>
            <a:ext cx="2193579" cy="1518966"/>
          </a:xfrm>
          <a:prstGeom prst="rect">
            <a:avLst/>
          </a:prstGeom>
        </p:spPr>
      </p:pic>
      <p:pic>
        <p:nvPicPr>
          <p:cNvPr id="6" name="Image 5" descr="Une image contenant dessin humoristique, jouet&#10;&#10;Description générée automatiquement">
            <a:extLst>
              <a:ext uri="{FF2B5EF4-FFF2-40B4-BE49-F238E27FC236}">
                <a16:creationId xmlns:a16="http://schemas.microsoft.com/office/drawing/2014/main" id="{ED898B92-9350-4151-A274-2F1DD9E87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649" y="3208298"/>
            <a:ext cx="2193579" cy="1484560"/>
          </a:xfrm>
          <a:prstGeom prst="rect">
            <a:avLst/>
          </a:prstGeom>
        </p:spPr>
      </p:pic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C4ABAC1-182F-A872-F788-9DC3A22BF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708" y="4580108"/>
            <a:ext cx="1962116" cy="19621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3C85C1-4C83-532C-EB0B-44E1D768630B}"/>
              </a:ext>
            </a:extLst>
          </p:cNvPr>
          <p:cNvSpPr txBox="1"/>
          <p:nvPr/>
        </p:nvSpPr>
        <p:spPr>
          <a:xfrm>
            <a:off x="9787814" y="2710280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B7BEF4-EDB4-C68A-C0A2-6BC9F6BDC590}"/>
              </a:ext>
            </a:extLst>
          </p:cNvPr>
          <p:cNvSpPr txBox="1"/>
          <p:nvPr/>
        </p:nvSpPr>
        <p:spPr>
          <a:xfrm>
            <a:off x="7214419" y="1568873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18097E-0407-1F69-F713-9434E72316CC}"/>
              </a:ext>
            </a:extLst>
          </p:cNvPr>
          <p:cNvSpPr txBox="1"/>
          <p:nvPr/>
        </p:nvSpPr>
        <p:spPr>
          <a:xfrm>
            <a:off x="6913124" y="4042008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3</a:t>
            </a:r>
          </a:p>
        </p:txBody>
      </p:sp>
    </p:spTree>
    <p:extLst>
      <p:ext uri="{BB962C8B-B14F-4D97-AF65-F5344CB8AC3E}">
        <p14:creationId xmlns:p14="http://schemas.microsoft.com/office/powerpoint/2010/main" val="55797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77E25FD-7209-EDC5-1F54-3336230D2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1176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1934BB-1917-1784-E881-38B17AAAC8A9}"/>
              </a:ext>
            </a:extLst>
          </p:cNvPr>
          <p:cNvSpPr/>
          <p:nvPr/>
        </p:nvSpPr>
        <p:spPr>
          <a:xfrm>
            <a:off x="4133955" y="1241173"/>
            <a:ext cx="4692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Séance 3</a:t>
            </a:r>
          </a:p>
        </p:txBody>
      </p:sp>
      <p:sp>
        <p:nvSpPr>
          <p:cNvPr id="20" name="Zone de texte 2">
            <a:extLst>
              <a:ext uri="{FF2B5EF4-FFF2-40B4-BE49-F238E27FC236}">
                <a16:creationId xmlns:a16="http://schemas.microsoft.com/office/drawing/2014/main" id="{77703F7F-2B65-ECDF-4866-99B9F183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487" y="0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CE1 - 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6D08559-75A8-24C5-F4FE-1FD3AFC047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017" y="1177328"/>
            <a:ext cx="7820632" cy="55430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33C019-8AF5-67EA-63F1-87883BB59AA5}"/>
              </a:ext>
            </a:extLst>
          </p:cNvPr>
          <p:cNvSpPr/>
          <p:nvPr/>
        </p:nvSpPr>
        <p:spPr>
          <a:xfrm>
            <a:off x="5542003" y="2076832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(5 x 100)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AD73FE-6E51-68EA-E49D-3ED01D5091AC}"/>
              </a:ext>
            </a:extLst>
          </p:cNvPr>
          <p:cNvSpPr/>
          <p:nvPr/>
        </p:nvSpPr>
        <p:spPr>
          <a:xfrm>
            <a:off x="7382969" y="2073761"/>
            <a:ext cx="155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(8 x 10)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5A9844-DECA-AD95-8104-10D408670282}"/>
              </a:ext>
            </a:extLst>
          </p:cNvPr>
          <p:cNvSpPr/>
          <p:nvPr/>
        </p:nvSpPr>
        <p:spPr>
          <a:xfrm>
            <a:off x="8423798" y="2080021"/>
            <a:ext cx="20700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(6 x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22C6E7-65FB-7247-D52F-EF9D40224E41}"/>
              </a:ext>
            </a:extLst>
          </p:cNvPr>
          <p:cNvSpPr/>
          <p:nvPr/>
        </p:nvSpPr>
        <p:spPr>
          <a:xfrm>
            <a:off x="7877815" y="2607906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1 586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FB0D4-A3CE-0C34-1877-2FD62B291453}"/>
              </a:ext>
            </a:extLst>
          </p:cNvPr>
          <p:cNvSpPr/>
          <p:nvPr/>
        </p:nvSpPr>
        <p:spPr>
          <a:xfrm>
            <a:off x="9902615" y="2084686"/>
            <a:ext cx="20700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(1 x 1 000)</a:t>
            </a:r>
          </a:p>
        </p:txBody>
      </p:sp>
    </p:spTree>
    <p:extLst>
      <p:ext uri="{BB962C8B-B14F-4D97-AF65-F5344CB8AC3E}">
        <p14:creationId xmlns:p14="http://schemas.microsoft.com/office/powerpoint/2010/main" val="39220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D402D-6552-9369-8705-6B714F78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94482ED-0C0E-39A6-3478-05B3C46EE1FD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E6976F-9788-2318-6E56-CA688D2F6294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48CD5A17-CBDF-066C-EC11-7233C12F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EDBA67CF-2E9B-9A6F-C1CF-CD45CE56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EAE4F4-9291-D919-E6E9-85005D2121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2" y="1250463"/>
            <a:ext cx="7186371" cy="55075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CC5633-1BD5-5422-5500-DBFA8574DAFD}"/>
              </a:ext>
            </a:extLst>
          </p:cNvPr>
          <p:cNvSpPr/>
          <p:nvPr/>
        </p:nvSpPr>
        <p:spPr>
          <a:xfrm>
            <a:off x="6527987" y="2904540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(7 x 100)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2DE12-D9FB-6EA3-C23A-9BFA7B3540EA}"/>
              </a:ext>
            </a:extLst>
          </p:cNvPr>
          <p:cNvSpPr/>
          <p:nvPr/>
        </p:nvSpPr>
        <p:spPr>
          <a:xfrm>
            <a:off x="8368953" y="2901469"/>
            <a:ext cx="155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(4 x 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E2DF6-BF0B-81F4-6A16-A5E79C85BCF2}"/>
              </a:ext>
            </a:extLst>
          </p:cNvPr>
          <p:cNvSpPr/>
          <p:nvPr/>
        </p:nvSpPr>
        <p:spPr>
          <a:xfrm>
            <a:off x="9409782" y="2907729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(1 x 1 000)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76180A-20BD-16AA-4340-79F2BCDF5B7C}"/>
              </a:ext>
            </a:extLst>
          </p:cNvPr>
          <p:cNvSpPr/>
          <p:nvPr/>
        </p:nvSpPr>
        <p:spPr>
          <a:xfrm>
            <a:off x="8101749" y="3429000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1 704</a:t>
            </a:r>
          </a:p>
        </p:txBody>
      </p:sp>
    </p:spTree>
    <p:extLst>
      <p:ext uri="{BB962C8B-B14F-4D97-AF65-F5344CB8AC3E}">
        <p14:creationId xmlns:p14="http://schemas.microsoft.com/office/powerpoint/2010/main" val="12019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9EBA-84DE-D113-B9B9-CC8CEB6FB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D9E3632-F053-8B94-5352-4282115ECE8A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3C468A-6975-42DB-1F0C-32F883422B51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C7B1B2CB-1C4E-CF8B-FB47-B9FAB331B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B91A4F64-D56C-6F3F-AF7D-2ECA2839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F3F436-9FA8-B04B-CEFC-8699A0AE36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09" y="1203309"/>
            <a:ext cx="7298279" cy="5456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2B32CF-C81E-17DC-8A9E-8102837B46D5}"/>
              </a:ext>
            </a:extLst>
          </p:cNvPr>
          <p:cNvSpPr/>
          <p:nvPr/>
        </p:nvSpPr>
        <p:spPr>
          <a:xfrm>
            <a:off x="6893937" y="2930015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 x 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13566E-07D0-F02A-A20E-8182A9C063D3}"/>
              </a:ext>
            </a:extLst>
          </p:cNvPr>
          <p:cNvSpPr/>
          <p:nvPr/>
        </p:nvSpPr>
        <p:spPr>
          <a:xfrm>
            <a:off x="8380277" y="2930015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10 x 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5CFD9-2C62-EA49-1E97-B42BFE220855}"/>
              </a:ext>
            </a:extLst>
          </p:cNvPr>
          <p:cNvSpPr/>
          <p:nvPr/>
        </p:nvSpPr>
        <p:spPr>
          <a:xfrm>
            <a:off x="9848676" y="2930015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+ 7 x 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E1671-7B1D-A484-875C-465BF54872C9}"/>
              </a:ext>
            </a:extLst>
          </p:cNvPr>
          <p:cNvSpPr/>
          <p:nvPr/>
        </p:nvSpPr>
        <p:spPr>
          <a:xfrm>
            <a:off x="8177467" y="3318586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1 000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7BF786-3D16-A56A-C26D-8414EC5D15A1}"/>
              </a:ext>
            </a:extLst>
          </p:cNvPr>
          <p:cNvSpPr/>
          <p:nvPr/>
        </p:nvSpPr>
        <p:spPr>
          <a:xfrm>
            <a:off x="9219771" y="3314003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+ 700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327AF-5CB7-CF02-DA0D-81083FA0F52E}"/>
              </a:ext>
            </a:extLst>
          </p:cNvPr>
          <p:cNvSpPr/>
          <p:nvPr/>
        </p:nvSpPr>
        <p:spPr>
          <a:xfrm>
            <a:off x="8210941" y="3736641"/>
            <a:ext cx="2616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1 700</a:t>
            </a:r>
          </a:p>
        </p:txBody>
      </p:sp>
    </p:spTree>
    <p:extLst>
      <p:ext uri="{BB962C8B-B14F-4D97-AF65-F5344CB8AC3E}">
        <p14:creationId xmlns:p14="http://schemas.microsoft.com/office/powerpoint/2010/main" val="26774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95FE4-E6D1-E35A-7A69-F7165745A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BA282A2-1C3B-E4C1-7E37-A292CFB5DF7B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30511A-8C8B-0B62-8D16-8036C0BFE2CF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00E765ED-00ED-3C2C-B3EA-67A6B6ED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DF5EB568-2342-B90B-140F-3BFDC681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0B5618-C340-23E7-32DF-11CBCC1CD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0531" y="1157157"/>
            <a:ext cx="7909250" cy="5536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51D1E7-F4A3-979F-CDDD-DCBA8F8A6483}"/>
              </a:ext>
            </a:extLst>
          </p:cNvPr>
          <p:cNvSpPr/>
          <p:nvPr/>
        </p:nvSpPr>
        <p:spPr>
          <a:xfrm>
            <a:off x="6630571" y="261277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8A1717-DDD4-E0C0-8EFC-18840E97966C}"/>
              </a:ext>
            </a:extLst>
          </p:cNvPr>
          <p:cNvSpPr/>
          <p:nvPr/>
        </p:nvSpPr>
        <p:spPr>
          <a:xfrm>
            <a:off x="6630570" y="35545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20D0A4-CD7B-0F4C-197D-10B6C144275C}"/>
              </a:ext>
            </a:extLst>
          </p:cNvPr>
          <p:cNvSpPr/>
          <p:nvPr/>
        </p:nvSpPr>
        <p:spPr>
          <a:xfrm>
            <a:off x="6537264" y="439803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399C12-EA31-DBB8-0D4E-803E065CBE1F}"/>
              </a:ext>
            </a:extLst>
          </p:cNvPr>
          <p:cNvSpPr/>
          <p:nvPr/>
        </p:nvSpPr>
        <p:spPr>
          <a:xfrm>
            <a:off x="6509655" y="52391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17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9F5BD9-1B29-0B17-DAB2-9A40020A39C2}"/>
              </a:ext>
            </a:extLst>
          </p:cNvPr>
          <p:cNvSpPr txBox="1"/>
          <p:nvPr/>
        </p:nvSpPr>
        <p:spPr>
          <a:xfrm>
            <a:off x="437180" y="1157157"/>
            <a:ext cx="1131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Voici un cube. Ecrivez sur votre ardoise le nombre qu’il représente en chiffres et en lettres.»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19BC2A-39FB-0DA6-2CBB-E8F0082F7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4953" r="71838" b="21735"/>
          <a:stretch/>
        </p:blipFill>
        <p:spPr bwMode="auto">
          <a:xfrm>
            <a:off x="1402615" y="1872205"/>
            <a:ext cx="2171561" cy="2051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196452-4087-D81E-BF1A-F91271E23A8F}"/>
              </a:ext>
            </a:extLst>
          </p:cNvPr>
          <p:cNvSpPr/>
          <p:nvPr/>
        </p:nvSpPr>
        <p:spPr>
          <a:xfrm>
            <a:off x="4942296" y="1974728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DEF4C-7EC5-046A-5E64-B333372ED0EB}"/>
              </a:ext>
            </a:extLst>
          </p:cNvPr>
          <p:cNvSpPr/>
          <p:nvPr/>
        </p:nvSpPr>
        <p:spPr>
          <a:xfrm>
            <a:off x="5091376" y="3013260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884FEC-0EB6-2531-8C7D-0548D5C37724}"/>
              </a:ext>
            </a:extLst>
          </p:cNvPr>
          <p:cNvSpPr txBox="1"/>
          <p:nvPr/>
        </p:nvSpPr>
        <p:spPr>
          <a:xfrm>
            <a:off x="7208577" y="2205441"/>
            <a:ext cx="44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Ajoutez 7 unités.»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3647CE-0ACD-11F9-BB2C-952E61ECB619}"/>
              </a:ext>
            </a:extLst>
          </p:cNvPr>
          <p:cNvSpPr txBox="1"/>
          <p:nvPr/>
        </p:nvSpPr>
        <p:spPr>
          <a:xfrm>
            <a:off x="7284098" y="2595211"/>
            <a:ext cx="44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Ajoutez 3 dizaines.»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2A2488-8A18-9B76-4777-D43A038794CF}"/>
              </a:ext>
            </a:extLst>
          </p:cNvPr>
          <p:cNvSpPr txBox="1"/>
          <p:nvPr/>
        </p:nvSpPr>
        <p:spPr>
          <a:xfrm>
            <a:off x="7284098" y="3003301"/>
            <a:ext cx="44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Ajoutez 5 centaines.»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74C28F-219D-F0C6-3C38-5EE5BFAC3849}"/>
              </a:ext>
            </a:extLst>
          </p:cNvPr>
          <p:cNvSpPr txBox="1"/>
          <p:nvPr/>
        </p:nvSpPr>
        <p:spPr>
          <a:xfrm>
            <a:off x="7284098" y="3432312"/>
            <a:ext cx="44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Quel nombre obtient-on ? 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FD9F7-28F2-57D0-1990-3777CE88B05D}"/>
              </a:ext>
            </a:extLst>
          </p:cNvPr>
          <p:cNvSpPr/>
          <p:nvPr/>
        </p:nvSpPr>
        <p:spPr>
          <a:xfrm>
            <a:off x="2389994" y="4031627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1 537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6DD04-B7A6-55F7-FE4B-3B96E477488A}"/>
              </a:ext>
            </a:extLst>
          </p:cNvPr>
          <p:cNvSpPr/>
          <p:nvPr/>
        </p:nvSpPr>
        <p:spPr>
          <a:xfrm>
            <a:off x="2781591" y="4031627"/>
            <a:ext cx="90171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1 000 + 500 + 30 + 7</a:t>
            </a:r>
            <a:endParaRPr lang="fr-F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D1E71-16FC-1431-A5F7-FC1232BB7AF7}"/>
              </a:ext>
            </a:extLst>
          </p:cNvPr>
          <p:cNvSpPr/>
          <p:nvPr/>
        </p:nvSpPr>
        <p:spPr>
          <a:xfrm>
            <a:off x="2728332" y="4941531"/>
            <a:ext cx="67156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1 000 + 537</a:t>
            </a:r>
            <a:endParaRPr lang="fr-F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66EB2-5339-0F83-7C21-F68512C26DAF}"/>
              </a:ext>
            </a:extLst>
          </p:cNvPr>
          <p:cNvSpPr/>
          <p:nvPr/>
        </p:nvSpPr>
        <p:spPr>
          <a:xfrm>
            <a:off x="3850774" y="5851435"/>
            <a:ext cx="67156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1 000 + (5x100) + 37</a:t>
            </a:r>
            <a:endParaRPr lang="fr-FR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8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Entraînement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95148F-620F-C13D-55F3-49B62BBA60AD}"/>
              </a:ext>
            </a:extLst>
          </p:cNvPr>
          <p:cNvSpPr txBox="1"/>
          <p:nvPr/>
        </p:nvSpPr>
        <p:spPr>
          <a:xfrm>
            <a:off x="443011" y="1186167"/>
            <a:ext cx="1156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latin typeface="Comic Sans MS" panose="030F0702030302020204" pitchFamily="66" charset="0"/>
              </a:rPr>
              <a:t>« Ecrivez ces nombres en chiffres.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139337-96A8-C8BB-B1B6-D1737332C021}"/>
              </a:ext>
            </a:extLst>
          </p:cNvPr>
          <p:cNvSpPr txBox="1"/>
          <p:nvPr/>
        </p:nvSpPr>
        <p:spPr>
          <a:xfrm>
            <a:off x="298965" y="2205205"/>
            <a:ext cx="680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Comic Sans MS" panose="030F0702030302020204" pitchFamily="66" charset="0"/>
              </a:rPr>
              <a:t>Mille-quatre-cent-trente-cinq </a:t>
            </a:r>
            <a:r>
              <a:rPr lang="fr-FR" sz="28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218F95-A074-5DD6-3A51-2BD45EDD1160}"/>
              </a:ext>
            </a:extLst>
          </p:cNvPr>
          <p:cNvSpPr txBox="1"/>
          <p:nvPr/>
        </p:nvSpPr>
        <p:spPr>
          <a:xfrm>
            <a:off x="298965" y="2962633"/>
            <a:ext cx="680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Comic Sans MS" panose="030F0702030302020204" pitchFamily="66" charset="0"/>
              </a:rPr>
              <a:t>Mille-huit-cent-quatre </a:t>
            </a:r>
            <a:r>
              <a:rPr lang="fr-FR" sz="28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5DAE3B-6FF6-A4D3-6FD6-3EEC5905DC00}"/>
              </a:ext>
            </a:extLst>
          </p:cNvPr>
          <p:cNvSpPr txBox="1"/>
          <p:nvPr/>
        </p:nvSpPr>
        <p:spPr>
          <a:xfrm>
            <a:off x="298965" y="3747980"/>
            <a:ext cx="680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Comic Sans MS" panose="030F0702030302020204" pitchFamily="66" charset="0"/>
              </a:rPr>
              <a:t>Mille-six-cent-soixante-dix </a:t>
            </a:r>
            <a:r>
              <a:rPr lang="fr-FR" sz="28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572EB1-3474-FF42-B8A1-64067AFA287D}"/>
              </a:ext>
            </a:extLst>
          </p:cNvPr>
          <p:cNvSpPr txBox="1"/>
          <p:nvPr/>
        </p:nvSpPr>
        <p:spPr>
          <a:xfrm>
            <a:off x="298965" y="4533327"/>
            <a:ext cx="680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Comic Sans MS" panose="030F0702030302020204" pitchFamily="66" charset="0"/>
              </a:rPr>
              <a:t>Mille-quatre-cents </a:t>
            </a:r>
            <a:r>
              <a:rPr lang="fr-FR" sz="28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1BF29E-BC9A-B2AD-1D93-F2A06AC20842}"/>
              </a:ext>
            </a:extLst>
          </p:cNvPr>
          <p:cNvSpPr txBox="1"/>
          <p:nvPr/>
        </p:nvSpPr>
        <p:spPr>
          <a:xfrm>
            <a:off x="298965" y="5286692"/>
            <a:ext cx="821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Comic Sans MS" panose="030F0702030302020204" pitchFamily="66" charset="0"/>
              </a:rPr>
              <a:t>Mille-neuf-cent-quatre-vingt-dix-sept </a:t>
            </a:r>
            <a:r>
              <a:rPr lang="fr-FR" sz="28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BFB080-B819-AD6F-85AB-B9C532DBC95B}"/>
              </a:ext>
            </a:extLst>
          </p:cNvPr>
          <p:cNvSpPr/>
          <p:nvPr/>
        </p:nvSpPr>
        <p:spPr>
          <a:xfrm>
            <a:off x="6805126" y="1906339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1 435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2C646E-6490-F6FE-33BD-7034BAF22399}"/>
              </a:ext>
            </a:extLst>
          </p:cNvPr>
          <p:cNvSpPr/>
          <p:nvPr/>
        </p:nvSpPr>
        <p:spPr>
          <a:xfrm>
            <a:off x="6230709" y="2666870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1 804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EC681F-EF65-0201-AAFE-057CED13709A}"/>
              </a:ext>
            </a:extLst>
          </p:cNvPr>
          <p:cNvSpPr/>
          <p:nvPr/>
        </p:nvSpPr>
        <p:spPr>
          <a:xfrm>
            <a:off x="6573025" y="3450003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1 670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77AE73-E951-EBD8-3425-ABB65E5E97E8}"/>
              </a:ext>
            </a:extLst>
          </p:cNvPr>
          <p:cNvSpPr/>
          <p:nvPr/>
        </p:nvSpPr>
        <p:spPr>
          <a:xfrm>
            <a:off x="5785950" y="4271200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1 400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696836-D873-8ED1-5056-E4205114D3E2}"/>
              </a:ext>
            </a:extLst>
          </p:cNvPr>
          <p:cNvSpPr/>
          <p:nvPr/>
        </p:nvSpPr>
        <p:spPr>
          <a:xfrm>
            <a:off x="8211909" y="4993593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1 997</a:t>
            </a:r>
          </a:p>
        </p:txBody>
      </p:sp>
    </p:spTree>
    <p:extLst>
      <p:ext uri="{BB962C8B-B14F-4D97-AF65-F5344CB8AC3E}">
        <p14:creationId xmlns:p14="http://schemas.microsoft.com/office/powerpoint/2010/main" val="20507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Trace écrite et 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67FD93-DFA3-EC27-9955-C2460B4945BB}"/>
              </a:ext>
            </a:extLst>
          </p:cNvPr>
          <p:cNvSpPr txBox="1"/>
          <p:nvPr/>
        </p:nvSpPr>
        <p:spPr>
          <a:xfrm>
            <a:off x="6556439" y="2477806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240ACF-4A7B-5BFE-A91F-B52315DC8154}"/>
              </a:ext>
            </a:extLst>
          </p:cNvPr>
          <p:cNvSpPr txBox="1"/>
          <p:nvPr/>
        </p:nvSpPr>
        <p:spPr>
          <a:xfrm>
            <a:off x="9533653" y="2662472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6C083D-70B5-ACCF-8D73-637B0ACC67EB}"/>
              </a:ext>
            </a:extLst>
          </p:cNvPr>
          <p:cNvSpPr txBox="1"/>
          <p:nvPr/>
        </p:nvSpPr>
        <p:spPr>
          <a:xfrm>
            <a:off x="9440345" y="1099989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44DC3E-82F8-FBE1-5583-4332BF4C6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696" y="1821065"/>
            <a:ext cx="6246105" cy="38651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7F7656E-CE90-E9E1-B429-4EBA5B0EC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0255" y="3061217"/>
            <a:ext cx="1800929" cy="26109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17A105-E6B2-3DBA-F21E-1DC0D86AC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1777" y="1431070"/>
            <a:ext cx="2773001" cy="997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FC4422-3A7E-C84E-D641-7383790A6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5021" y="3165911"/>
            <a:ext cx="2992574" cy="184731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D92D244-1818-B354-F06E-B66D1C26D30A}"/>
              </a:ext>
            </a:extLst>
          </p:cNvPr>
          <p:cNvSpPr txBox="1"/>
          <p:nvPr/>
        </p:nvSpPr>
        <p:spPr>
          <a:xfrm>
            <a:off x="9393375" y="5083678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AF16E81-A743-A095-081B-E18AB4611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2204" y="5573953"/>
            <a:ext cx="2992574" cy="10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77E25FD-7209-EDC5-1F54-3336230D2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1176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1934BB-1917-1784-E881-38B17AAAC8A9}"/>
              </a:ext>
            </a:extLst>
          </p:cNvPr>
          <p:cNvSpPr/>
          <p:nvPr/>
        </p:nvSpPr>
        <p:spPr>
          <a:xfrm>
            <a:off x="4133955" y="1241173"/>
            <a:ext cx="4692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Séance 1</a:t>
            </a:r>
          </a:p>
        </p:txBody>
      </p:sp>
      <p:sp>
        <p:nvSpPr>
          <p:cNvPr id="20" name="Zone de texte 2">
            <a:extLst>
              <a:ext uri="{FF2B5EF4-FFF2-40B4-BE49-F238E27FC236}">
                <a16:creationId xmlns:a16="http://schemas.microsoft.com/office/drawing/2014/main" id="{77703F7F-2B65-ECDF-4866-99B9F183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487" y="0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CE1 - 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1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77E25FD-7209-EDC5-1F54-3336230D2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1176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1934BB-1917-1784-E881-38B17AAAC8A9}"/>
              </a:ext>
            </a:extLst>
          </p:cNvPr>
          <p:cNvSpPr/>
          <p:nvPr/>
        </p:nvSpPr>
        <p:spPr>
          <a:xfrm>
            <a:off x="4133955" y="1241173"/>
            <a:ext cx="4692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Séance 4</a:t>
            </a:r>
          </a:p>
        </p:txBody>
      </p:sp>
      <p:sp>
        <p:nvSpPr>
          <p:cNvPr id="20" name="Zone de texte 2">
            <a:extLst>
              <a:ext uri="{FF2B5EF4-FFF2-40B4-BE49-F238E27FC236}">
                <a16:creationId xmlns:a16="http://schemas.microsoft.com/office/drawing/2014/main" id="{77703F7F-2B65-ECDF-4866-99B9F183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487" y="0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CE1 - 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B30282-F0BB-7DA8-66AE-D75A282C8817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D7563F-3295-C106-E8EE-7BFE44A02201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57FB2D-3FB0-FC27-45FB-1AF0398EA1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7179" y="1186167"/>
            <a:ext cx="1131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Ecrivez sur votre ardoise la lettre qui correspond à l’opération qui est correcte. »</a:t>
            </a:r>
          </a:p>
        </p:txBody>
      </p:sp>
      <p:pic>
        <p:nvPicPr>
          <p:cNvPr id="9" name="Image 8" descr="Une image contenant texte, écriture manuscrite, capture d’écran, Police&#10;&#10;Description générée automatiquement">
            <a:extLst>
              <a:ext uri="{FF2B5EF4-FFF2-40B4-BE49-F238E27FC236}">
                <a16:creationId xmlns:a16="http://schemas.microsoft.com/office/drawing/2014/main" id="{E35C70F6-998D-A453-ACDD-105FFB9AE0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20"/>
          <a:stretch/>
        </p:blipFill>
        <p:spPr>
          <a:xfrm rot="16200000">
            <a:off x="4234543" y="-1116290"/>
            <a:ext cx="3722916" cy="1118063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D83CFB4-B9E2-1352-3643-8671CD16CCCF}"/>
              </a:ext>
            </a:extLst>
          </p:cNvPr>
          <p:cNvSpPr/>
          <p:nvPr/>
        </p:nvSpPr>
        <p:spPr>
          <a:xfrm>
            <a:off x="1324143" y="1755137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3EB4166-868C-7FA0-3895-020E018BF09C}"/>
              </a:ext>
            </a:extLst>
          </p:cNvPr>
          <p:cNvCxnSpPr>
            <a:cxnSpLocks/>
          </p:cNvCxnSpPr>
          <p:nvPr/>
        </p:nvCxnSpPr>
        <p:spPr>
          <a:xfrm>
            <a:off x="6637175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9FC6984-6D60-CBF7-F581-2CB803A5139E}"/>
              </a:ext>
            </a:extLst>
          </p:cNvPr>
          <p:cNvCxnSpPr>
            <a:cxnSpLocks/>
          </p:cNvCxnSpPr>
          <p:nvPr/>
        </p:nvCxnSpPr>
        <p:spPr>
          <a:xfrm>
            <a:off x="5812971" y="2612571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60A5D70-9D79-07FF-D742-8A07BA344FAF}"/>
              </a:ext>
            </a:extLst>
          </p:cNvPr>
          <p:cNvCxnSpPr>
            <a:cxnSpLocks/>
          </p:cNvCxnSpPr>
          <p:nvPr/>
        </p:nvCxnSpPr>
        <p:spPr>
          <a:xfrm>
            <a:off x="5812971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4AF83EC-6FFA-7C98-8ACE-35A1BEA2D5E9}"/>
              </a:ext>
            </a:extLst>
          </p:cNvPr>
          <p:cNvCxnSpPr>
            <a:cxnSpLocks/>
          </p:cNvCxnSpPr>
          <p:nvPr/>
        </p:nvCxnSpPr>
        <p:spPr>
          <a:xfrm>
            <a:off x="7427167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44866A13-13F1-0231-7EB5-765A2E48D5E0}"/>
              </a:ext>
            </a:extLst>
          </p:cNvPr>
          <p:cNvCxnSpPr>
            <a:cxnSpLocks/>
          </p:cNvCxnSpPr>
          <p:nvPr/>
        </p:nvCxnSpPr>
        <p:spPr>
          <a:xfrm>
            <a:off x="5812971" y="1999861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2A5C001-86EE-3335-B361-41CA29192D03}"/>
              </a:ext>
            </a:extLst>
          </p:cNvPr>
          <p:cNvSpPr/>
          <p:nvPr/>
        </p:nvSpPr>
        <p:spPr>
          <a:xfrm>
            <a:off x="6745457" y="1755137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D3076E-F8B0-7972-66EC-3F27EFFA5D63}"/>
              </a:ext>
            </a:extLst>
          </p:cNvPr>
          <p:cNvSpPr/>
          <p:nvPr/>
        </p:nvSpPr>
        <p:spPr>
          <a:xfrm>
            <a:off x="5876991" y="1792461"/>
            <a:ext cx="706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BE366DA-FF0D-E909-09A2-E22BCC1337C0}"/>
              </a:ext>
            </a:extLst>
          </p:cNvPr>
          <p:cNvCxnSpPr>
            <a:cxnSpLocks/>
          </p:cNvCxnSpPr>
          <p:nvPr/>
        </p:nvCxnSpPr>
        <p:spPr>
          <a:xfrm>
            <a:off x="5812971" y="3819330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6856F5C1-8258-5578-ED76-2FD637501D17}"/>
              </a:ext>
            </a:extLst>
          </p:cNvPr>
          <p:cNvCxnSpPr>
            <a:cxnSpLocks/>
          </p:cNvCxnSpPr>
          <p:nvPr/>
        </p:nvCxnSpPr>
        <p:spPr>
          <a:xfrm>
            <a:off x="5809860" y="6170645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3D7E8FF-630F-26CF-47DA-91FDD75BA6D2}"/>
              </a:ext>
            </a:extLst>
          </p:cNvPr>
          <p:cNvCxnSpPr>
            <a:cxnSpLocks/>
          </p:cNvCxnSpPr>
          <p:nvPr/>
        </p:nvCxnSpPr>
        <p:spPr>
          <a:xfrm>
            <a:off x="10278366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5E7F065C-462D-03F8-C4EA-5D1F6736B7DF}"/>
              </a:ext>
            </a:extLst>
          </p:cNvPr>
          <p:cNvCxnSpPr>
            <a:cxnSpLocks/>
          </p:cNvCxnSpPr>
          <p:nvPr/>
        </p:nvCxnSpPr>
        <p:spPr>
          <a:xfrm>
            <a:off x="8767735" y="2612571"/>
            <a:ext cx="23006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4A1CB18-38F4-893C-22FC-1E620B495E9C}"/>
              </a:ext>
            </a:extLst>
          </p:cNvPr>
          <p:cNvCxnSpPr>
            <a:cxnSpLocks/>
          </p:cNvCxnSpPr>
          <p:nvPr/>
        </p:nvCxnSpPr>
        <p:spPr>
          <a:xfrm>
            <a:off x="9454162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3AAA359-5AAC-407D-C6B2-4ED9EE5E1635}"/>
              </a:ext>
            </a:extLst>
          </p:cNvPr>
          <p:cNvCxnSpPr>
            <a:cxnSpLocks/>
          </p:cNvCxnSpPr>
          <p:nvPr/>
        </p:nvCxnSpPr>
        <p:spPr>
          <a:xfrm>
            <a:off x="11068358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CFBC266-0F0A-3FA6-126F-393135574F52}"/>
              </a:ext>
            </a:extLst>
          </p:cNvPr>
          <p:cNvSpPr/>
          <p:nvPr/>
        </p:nvSpPr>
        <p:spPr>
          <a:xfrm>
            <a:off x="10386648" y="1755137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E3F61C8-1C09-9B9C-0A92-7AA5C8D44123}"/>
              </a:ext>
            </a:extLst>
          </p:cNvPr>
          <p:cNvSpPr/>
          <p:nvPr/>
        </p:nvSpPr>
        <p:spPr>
          <a:xfrm>
            <a:off x="9518182" y="1792461"/>
            <a:ext cx="706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F374DE2C-9488-A4DA-F182-10CD4B908165}"/>
              </a:ext>
            </a:extLst>
          </p:cNvPr>
          <p:cNvCxnSpPr>
            <a:cxnSpLocks/>
          </p:cNvCxnSpPr>
          <p:nvPr/>
        </p:nvCxnSpPr>
        <p:spPr>
          <a:xfrm>
            <a:off x="8767735" y="3819330"/>
            <a:ext cx="23006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855ED979-11F5-8CE3-2961-B1CA88564FD7}"/>
              </a:ext>
            </a:extLst>
          </p:cNvPr>
          <p:cNvCxnSpPr>
            <a:cxnSpLocks/>
          </p:cNvCxnSpPr>
          <p:nvPr/>
        </p:nvCxnSpPr>
        <p:spPr>
          <a:xfrm>
            <a:off x="8767735" y="6170645"/>
            <a:ext cx="2297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B2A188A-F539-F20F-9682-9E0688ECD536}"/>
              </a:ext>
            </a:extLst>
          </p:cNvPr>
          <p:cNvCxnSpPr>
            <a:cxnSpLocks/>
          </p:cNvCxnSpPr>
          <p:nvPr/>
        </p:nvCxnSpPr>
        <p:spPr>
          <a:xfrm>
            <a:off x="8767735" y="1999861"/>
            <a:ext cx="2297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E58A08E1-2C0B-0CD4-DAE2-37B70759D81E}"/>
              </a:ext>
            </a:extLst>
          </p:cNvPr>
          <p:cNvCxnSpPr>
            <a:cxnSpLocks/>
          </p:cNvCxnSpPr>
          <p:nvPr/>
        </p:nvCxnSpPr>
        <p:spPr>
          <a:xfrm>
            <a:off x="2768151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73CE568-0789-972A-3E18-A44464C5B5A9}"/>
              </a:ext>
            </a:extLst>
          </p:cNvPr>
          <p:cNvCxnSpPr>
            <a:cxnSpLocks/>
          </p:cNvCxnSpPr>
          <p:nvPr/>
        </p:nvCxnSpPr>
        <p:spPr>
          <a:xfrm>
            <a:off x="1181947" y="2612569"/>
            <a:ext cx="2376196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F183E5F-3F7D-4613-7D77-3341B8B52293}"/>
              </a:ext>
            </a:extLst>
          </p:cNvPr>
          <p:cNvCxnSpPr>
            <a:cxnSpLocks/>
          </p:cNvCxnSpPr>
          <p:nvPr/>
        </p:nvCxnSpPr>
        <p:spPr>
          <a:xfrm>
            <a:off x="1943947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DF308247-9530-EBC3-262B-EB53B969F504}"/>
              </a:ext>
            </a:extLst>
          </p:cNvPr>
          <p:cNvCxnSpPr>
            <a:cxnSpLocks/>
          </p:cNvCxnSpPr>
          <p:nvPr/>
        </p:nvCxnSpPr>
        <p:spPr>
          <a:xfrm>
            <a:off x="3558143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67EDBB71-CA36-22FE-D7A3-A57DA2E51BAB}"/>
              </a:ext>
            </a:extLst>
          </p:cNvPr>
          <p:cNvCxnSpPr>
            <a:cxnSpLocks/>
          </p:cNvCxnSpPr>
          <p:nvPr/>
        </p:nvCxnSpPr>
        <p:spPr>
          <a:xfrm>
            <a:off x="1181947" y="1999861"/>
            <a:ext cx="2376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44AB442-5120-CFE8-14D3-B77A784B3769}"/>
              </a:ext>
            </a:extLst>
          </p:cNvPr>
          <p:cNvSpPr/>
          <p:nvPr/>
        </p:nvSpPr>
        <p:spPr>
          <a:xfrm>
            <a:off x="2876433" y="1755137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B1C7DF2-DE30-AFEF-5617-957130E21EDF}"/>
              </a:ext>
            </a:extLst>
          </p:cNvPr>
          <p:cNvSpPr/>
          <p:nvPr/>
        </p:nvSpPr>
        <p:spPr>
          <a:xfrm>
            <a:off x="2007967" y="1792461"/>
            <a:ext cx="706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8813AC5C-A2B8-B7D3-1B8A-4FDD63766B36}"/>
              </a:ext>
            </a:extLst>
          </p:cNvPr>
          <p:cNvCxnSpPr>
            <a:cxnSpLocks/>
          </p:cNvCxnSpPr>
          <p:nvPr/>
        </p:nvCxnSpPr>
        <p:spPr>
          <a:xfrm>
            <a:off x="1181947" y="3819330"/>
            <a:ext cx="2376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7773E449-49E2-CECD-1969-D9F8802F0124}"/>
              </a:ext>
            </a:extLst>
          </p:cNvPr>
          <p:cNvCxnSpPr>
            <a:cxnSpLocks/>
          </p:cNvCxnSpPr>
          <p:nvPr/>
        </p:nvCxnSpPr>
        <p:spPr>
          <a:xfrm>
            <a:off x="1181947" y="6170645"/>
            <a:ext cx="23730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AF6848BF-BCF9-D797-0009-E8E6C2F2D67B}"/>
              </a:ext>
            </a:extLst>
          </p:cNvPr>
          <p:cNvCxnSpPr>
            <a:cxnSpLocks/>
          </p:cNvCxnSpPr>
          <p:nvPr/>
        </p:nvCxnSpPr>
        <p:spPr>
          <a:xfrm>
            <a:off x="1181947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6BDFB81D-D07F-C719-BBD7-91E850309BE6}"/>
              </a:ext>
            </a:extLst>
          </p:cNvPr>
          <p:cNvCxnSpPr>
            <a:cxnSpLocks/>
          </p:cNvCxnSpPr>
          <p:nvPr/>
        </p:nvCxnSpPr>
        <p:spPr>
          <a:xfrm>
            <a:off x="8767735" y="1999861"/>
            <a:ext cx="0" cy="41707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A41212D7-FC72-DAFA-636E-C098BF24913B}"/>
              </a:ext>
            </a:extLst>
          </p:cNvPr>
          <p:cNvSpPr/>
          <p:nvPr/>
        </p:nvSpPr>
        <p:spPr>
          <a:xfrm>
            <a:off x="8854751" y="1786841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801475-534D-5968-BD26-A1406869B225}"/>
              </a:ext>
            </a:extLst>
          </p:cNvPr>
          <p:cNvSpPr/>
          <p:nvPr/>
        </p:nvSpPr>
        <p:spPr>
          <a:xfrm>
            <a:off x="475134" y="243549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CE0B067-1D98-4DE2-A4B4-5DCDDD2A0957}"/>
              </a:ext>
            </a:extLst>
          </p:cNvPr>
          <p:cNvSpPr/>
          <p:nvPr/>
        </p:nvSpPr>
        <p:spPr>
          <a:xfrm>
            <a:off x="4624048" y="2435490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730269B-8F8E-7CC5-9AC7-2379F826D60E}"/>
              </a:ext>
            </a:extLst>
          </p:cNvPr>
          <p:cNvSpPr/>
          <p:nvPr/>
        </p:nvSpPr>
        <p:spPr>
          <a:xfrm>
            <a:off x="8120117" y="242556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1F46B31-B22C-AF9E-EC4A-0FCFA3A23CD7}"/>
              </a:ext>
            </a:extLst>
          </p:cNvPr>
          <p:cNvSpPr/>
          <p:nvPr/>
        </p:nvSpPr>
        <p:spPr>
          <a:xfrm>
            <a:off x="9666514" y="5103845"/>
            <a:ext cx="557708" cy="901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 : courbe vers le haut 87">
            <a:extLst>
              <a:ext uri="{FF2B5EF4-FFF2-40B4-BE49-F238E27FC236}">
                <a16:creationId xmlns:a16="http://schemas.microsoft.com/office/drawing/2014/main" id="{DFEC8813-296D-9DB3-A4B0-8EA3CD360F61}"/>
              </a:ext>
            </a:extLst>
          </p:cNvPr>
          <p:cNvSpPr/>
          <p:nvPr/>
        </p:nvSpPr>
        <p:spPr>
          <a:xfrm rot="15988361">
            <a:off x="9021164" y="3711192"/>
            <a:ext cx="2549054" cy="474675"/>
          </a:xfrm>
          <a:prstGeom prst="curved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3A8289-73D4-47B8-85BB-6DA47B65377E}"/>
              </a:ext>
            </a:extLst>
          </p:cNvPr>
          <p:cNvSpPr/>
          <p:nvPr/>
        </p:nvSpPr>
        <p:spPr>
          <a:xfrm>
            <a:off x="317241" y="1786841"/>
            <a:ext cx="11180636" cy="47539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711F24FC-E5E7-6170-A6BE-E5B9E8B08B13}"/>
              </a:ext>
            </a:extLst>
          </p:cNvPr>
          <p:cNvCxnSpPr/>
          <p:nvPr/>
        </p:nvCxnSpPr>
        <p:spPr>
          <a:xfrm>
            <a:off x="4404049" y="1786841"/>
            <a:ext cx="0" cy="4753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C474F756-1638-DE92-ABD1-98A303AD16A5}"/>
              </a:ext>
            </a:extLst>
          </p:cNvPr>
          <p:cNvCxnSpPr/>
          <p:nvPr/>
        </p:nvCxnSpPr>
        <p:spPr>
          <a:xfrm>
            <a:off x="8036768" y="1762731"/>
            <a:ext cx="0" cy="4753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0" grpId="0"/>
      <p:bldP spid="57" grpId="0"/>
      <p:bldP spid="58" grpId="0"/>
      <p:bldP spid="68" grpId="0"/>
      <p:bldP spid="69" grpId="0"/>
      <p:bldP spid="79" grpId="0"/>
      <p:bldP spid="87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B30282-F0BB-7DA8-66AE-D75A282C8817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D7563F-3295-C106-E8EE-7BFE44A02201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Entrainement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 descr="Une image contenant texte, écriture manuscrite, tableau blanc&#10;&#10;Description générée automatiquement">
            <a:extLst>
              <a:ext uri="{FF2B5EF4-FFF2-40B4-BE49-F238E27FC236}">
                <a16:creationId xmlns:a16="http://schemas.microsoft.com/office/drawing/2014/main" id="{6ABC6FF9-C10D-038F-91DA-746FF2E426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5308" y="-1692777"/>
            <a:ext cx="4576520" cy="1187923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D9FF75B-04E4-12D2-7566-13E58DE8F8EF}"/>
              </a:ext>
            </a:extLst>
          </p:cNvPr>
          <p:cNvCxnSpPr>
            <a:cxnSpLocks/>
          </p:cNvCxnSpPr>
          <p:nvPr/>
        </p:nvCxnSpPr>
        <p:spPr>
          <a:xfrm>
            <a:off x="2402896" y="1468809"/>
            <a:ext cx="0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7E32A7E-331F-CC99-43E2-0812524EF14B}"/>
              </a:ext>
            </a:extLst>
          </p:cNvPr>
          <p:cNvCxnSpPr>
            <a:cxnSpLocks/>
          </p:cNvCxnSpPr>
          <p:nvPr/>
        </p:nvCxnSpPr>
        <p:spPr>
          <a:xfrm flipV="1">
            <a:off x="1578692" y="2232737"/>
            <a:ext cx="1614196" cy="15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C479BDE-253D-9E0D-B51D-BB80043B81AB}"/>
              </a:ext>
            </a:extLst>
          </p:cNvPr>
          <p:cNvCxnSpPr>
            <a:cxnSpLocks/>
          </p:cNvCxnSpPr>
          <p:nvPr/>
        </p:nvCxnSpPr>
        <p:spPr>
          <a:xfrm>
            <a:off x="1578692" y="1468809"/>
            <a:ext cx="0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0FC990-42BB-C469-C89B-0D3E253039C0}"/>
              </a:ext>
            </a:extLst>
          </p:cNvPr>
          <p:cNvCxnSpPr>
            <a:cxnSpLocks/>
          </p:cNvCxnSpPr>
          <p:nvPr/>
        </p:nvCxnSpPr>
        <p:spPr>
          <a:xfrm flipH="1">
            <a:off x="3189777" y="1468809"/>
            <a:ext cx="3111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F7AF2A0-5A33-B728-9C25-3C582D3670DF}"/>
              </a:ext>
            </a:extLst>
          </p:cNvPr>
          <p:cNvCxnSpPr>
            <a:cxnSpLocks/>
          </p:cNvCxnSpPr>
          <p:nvPr/>
        </p:nvCxnSpPr>
        <p:spPr>
          <a:xfrm>
            <a:off x="1578692" y="1468809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3B0EE-B04D-4F18-EEA5-1E6301809233}"/>
              </a:ext>
            </a:extLst>
          </p:cNvPr>
          <p:cNvSpPr/>
          <p:nvPr/>
        </p:nvSpPr>
        <p:spPr>
          <a:xfrm>
            <a:off x="2511178" y="1375303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7D27BD-B673-1DDF-EF71-6E46204668F5}"/>
              </a:ext>
            </a:extLst>
          </p:cNvPr>
          <p:cNvSpPr/>
          <p:nvPr/>
        </p:nvSpPr>
        <p:spPr>
          <a:xfrm>
            <a:off x="1642712" y="1412627"/>
            <a:ext cx="706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3EB33E9-F1D9-3713-3C91-83AD90618A08}"/>
              </a:ext>
            </a:extLst>
          </p:cNvPr>
          <p:cNvCxnSpPr>
            <a:cxnSpLocks/>
          </p:cNvCxnSpPr>
          <p:nvPr/>
        </p:nvCxnSpPr>
        <p:spPr>
          <a:xfrm>
            <a:off x="1578692" y="3439496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A48A869-7520-5DD9-64AD-76D6641C6FD0}"/>
              </a:ext>
            </a:extLst>
          </p:cNvPr>
          <p:cNvCxnSpPr>
            <a:cxnSpLocks/>
          </p:cNvCxnSpPr>
          <p:nvPr/>
        </p:nvCxnSpPr>
        <p:spPr>
          <a:xfrm>
            <a:off x="1578692" y="6145374"/>
            <a:ext cx="16110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D9B90CF-CBED-BD05-3F82-97D9B8536029}"/>
              </a:ext>
            </a:extLst>
          </p:cNvPr>
          <p:cNvSpPr/>
          <p:nvPr/>
        </p:nvSpPr>
        <p:spPr>
          <a:xfrm>
            <a:off x="2486627" y="5046186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6A546B-5D20-B40C-B526-6642928896F8}"/>
              </a:ext>
            </a:extLst>
          </p:cNvPr>
          <p:cNvSpPr/>
          <p:nvPr/>
        </p:nvSpPr>
        <p:spPr>
          <a:xfrm>
            <a:off x="1668942" y="409108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D22DED-780B-298A-2796-8CB4EB0CB7B9}"/>
              </a:ext>
            </a:extLst>
          </p:cNvPr>
          <p:cNvSpPr/>
          <p:nvPr/>
        </p:nvSpPr>
        <p:spPr>
          <a:xfrm>
            <a:off x="1662423" y="5046185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C7E52F4-E6F1-25D4-6FFE-8C056C4AC61D}"/>
              </a:ext>
            </a:extLst>
          </p:cNvPr>
          <p:cNvSpPr/>
          <p:nvPr/>
        </p:nvSpPr>
        <p:spPr>
          <a:xfrm>
            <a:off x="1616016" y="613506"/>
            <a:ext cx="761999" cy="855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4E501DC-3717-1F1C-A59F-772212AF80B2}"/>
              </a:ext>
            </a:extLst>
          </p:cNvPr>
          <p:cNvCxnSpPr>
            <a:cxnSpLocks/>
          </p:cNvCxnSpPr>
          <p:nvPr/>
        </p:nvCxnSpPr>
        <p:spPr>
          <a:xfrm>
            <a:off x="6342942" y="1375303"/>
            <a:ext cx="0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A7C74F0-24B2-E2BE-5B8E-BBFFFF09D1A8}"/>
              </a:ext>
            </a:extLst>
          </p:cNvPr>
          <p:cNvCxnSpPr>
            <a:cxnSpLocks/>
          </p:cNvCxnSpPr>
          <p:nvPr/>
        </p:nvCxnSpPr>
        <p:spPr>
          <a:xfrm flipV="1">
            <a:off x="5518738" y="2139231"/>
            <a:ext cx="1614196" cy="15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1680147-C34C-0340-E157-396E3FC78420}"/>
              </a:ext>
            </a:extLst>
          </p:cNvPr>
          <p:cNvCxnSpPr>
            <a:cxnSpLocks/>
          </p:cNvCxnSpPr>
          <p:nvPr/>
        </p:nvCxnSpPr>
        <p:spPr>
          <a:xfrm>
            <a:off x="5518738" y="1375303"/>
            <a:ext cx="0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EE3D7BA-8FDE-4141-CD60-C25C91A19AF5}"/>
              </a:ext>
            </a:extLst>
          </p:cNvPr>
          <p:cNvCxnSpPr>
            <a:cxnSpLocks/>
          </p:cNvCxnSpPr>
          <p:nvPr/>
        </p:nvCxnSpPr>
        <p:spPr>
          <a:xfrm flipH="1">
            <a:off x="7129823" y="1375303"/>
            <a:ext cx="3111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E3DF3A0-1043-31F7-9021-2129C72F986D}"/>
              </a:ext>
            </a:extLst>
          </p:cNvPr>
          <p:cNvCxnSpPr>
            <a:cxnSpLocks/>
          </p:cNvCxnSpPr>
          <p:nvPr/>
        </p:nvCxnSpPr>
        <p:spPr>
          <a:xfrm>
            <a:off x="5518738" y="1375303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08B0E54-2C58-9ED9-F928-98E67A51DAAE}"/>
              </a:ext>
            </a:extLst>
          </p:cNvPr>
          <p:cNvSpPr/>
          <p:nvPr/>
        </p:nvSpPr>
        <p:spPr>
          <a:xfrm>
            <a:off x="6451224" y="1281797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C4A8D4-820F-7812-5F75-D2004AFE8B71}"/>
              </a:ext>
            </a:extLst>
          </p:cNvPr>
          <p:cNvSpPr/>
          <p:nvPr/>
        </p:nvSpPr>
        <p:spPr>
          <a:xfrm>
            <a:off x="5582758" y="1319121"/>
            <a:ext cx="706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63EE838-B84B-5F76-7F58-5AB86EF24210}"/>
              </a:ext>
            </a:extLst>
          </p:cNvPr>
          <p:cNvCxnSpPr>
            <a:cxnSpLocks/>
          </p:cNvCxnSpPr>
          <p:nvPr/>
        </p:nvCxnSpPr>
        <p:spPr>
          <a:xfrm>
            <a:off x="5518738" y="3345990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314895E-588D-2806-4EF4-12FBAA48C8F5}"/>
              </a:ext>
            </a:extLst>
          </p:cNvPr>
          <p:cNvCxnSpPr>
            <a:cxnSpLocks/>
          </p:cNvCxnSpPr>
          <p:nvPr/>
        </p:nvCxnSpPr>
        <p:spPr>
          <a:xfrm>
            <a:off x="5518738" y="6051868"/>
            <a:ext cx="16110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E2E9030-1FDE-8CF5-844B-6EC4D87065D3}"/>
              </a:ext>
            </a:extLst>
          </p:cNvPr>
          <p:cNvSpPr/>
          <p:nvPr/>
        </p:nvSpPr>
        <p:spPr>
          <a:xfrm>
            <a:off x="6426673" y="495268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C261F6C-799E-DE87-10B4-A98D62F5FE39}"/>
              </a:ext>
            </a:extLst>
          </p:cNvPr>
          <p:cNvSpPr/>
          <p:nvPr/>
        </p:nvSpPr>
        <p:spPr>
          <a:xfrm>
            <a:off x="5602469" y="4952679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E7153F27-917A-1A46-0938-D774302BB6C8}"/>
              </a:ext>
            </a:extLst>
          </p:cNvPr>
          <p:cNvCxnSpPr>
            <a:cxnSpLocks/>
          </p:cNvCxnSpPr>
          <p:nvPr/>
        </p:nvCxnSpPr>
        <p:spPr>
          <a:xfrm>
            <a:off x="10366537" y="1515931"/>
            <a:ext cx="0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D98AC94-B8AE-8D24-F804-CF57E25E1406}"/>
              </a:ext>
            </a:extLst>
          </p:cNvPr>
          <p:cNvCxnSpPr>
            <a:cxnSpLocks/>
          </p:cNvCxnSpPr>
          <p:nvPr/>
        </p:nvCxnSpPr>
        <p:spPr>
          <a:xfrm flipV="1">
            <a:off x="9542333" y="2279859"/>
            <a:ext cx="1614196" cy="15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439C4CE-79EE-7B53-0448-20163491391C}"/>
              </a:ext>
            </a:extLst>
          </p:cNvPr>
          <p:cNvCxnSpPr>
            <a:cxnSpLocks/>
          </p:cNvCxnSpPr>
          <p:nvPr/>
        </p:nvCxnSpPr>
        <p:spPr>
          <a:xfrm>
            <a:off x="9542333" y="1515931"/>
            <a:ext cx="0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21E109F-5AD3-DF04-F522-3018C6B188B1}"/>
              </a:ext>
            </a:extLst>
          </p:cNvPr>
          <p:cNvCxnSpPr>
            <a:cxnSpLocks/>
          </p:cNvCxnSpPr>
          <p:nvPr/>
        </p:nvCxnSpPr>
        <p:spPr>
          <a:xfrm flipH="1">
            <a:off x="11153418" y="1515931"/>
            <a:ext cx="3111" cy="4676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6D65341-D0D3-4495-68F8-530C6FE85038}"/>
              </a:ext>
            </a:extLst>
          </p:cNvPr>
          <p:cNvCxnSpPr>
            <a:cxnSpLocks/>
          </p:cNvCxnSpPr>
          <p:nvPr/>
        </p:nvCxnSpPr>
        <p:spPr>
          <a:xfrm>
            <a:off x="9542333" y="1515931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E70C9FB-20BC-E928-32D9-579916B434A9}"/>
              </a:ext>
            </a:extLst>
          </p:cNvPr>
          <p:cNvSpPr/>
          <p:nvPr/>
        </p:nvSpPr>
        <p:spPr>
          <a:xfrm>
            <a:off x="10474819" y="1422425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0B0650-F04A-C0B7-E5A1-E6039515A71D}"/>
              </a:ext>
            </a:extLst>
          </p:cNvPr>
          <p:cNvSpPr/>
          <p:nvPr/>
        </p:nvSpPr>
        <p:spPr>
          <a:xfrm>
            <a:off x="9606353" y="1459749"/>
            <a:ext cx="706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D1B0326-33F2-A4DC-F747-5D963AEEE17B}"/>
              </a:ext>
            </a:extLst>
          </p:cNvPr>
          <p:cNvCxnSpPr>
            <a:cxnSpLocks/>
          </p:cNvCxnSpPr>
          <p:nvPr/>
        </p:nvCxnSpPr>
        <p:spPr>
          <a:xfrm>
            <a:off x="9542333" y="3486618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D00A236-7831-7F15-A01C-AB9AA19619EB}"/>
              </a:ext>
            </a:extLst>
          </p:cNvPr>
          <p:cNvCxnSpPr>
            <a:cxnSpLocks/>
          </p:cNvCxnSpPr>
          <p:nvPr/>
        </p:nvCxnSpPr>
        <p:spPr>
          <a:xfrm>
            <a:off x="9542333" y="6192496"/>
            <a:ext cx="16110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1C38F96-2C1E-58E0-23D3-7C4CE0B51517}"/>
              </a:ext>
            </a:extLst>
          </p:cNvPr>
          <p:cNvSpPr/>
          <p:nvPr/>
        </p:nvSpPr>
        <p:spPr>
          <a:xfrm>
            <a:off x="10450268" y="5093308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7BF1E2-20CB-9B65-F63A-C53CBCA4F94A}"/>
              </a:ext>
            </a:extLst>
          </p:cNvPr>
          <p:cNvSpPr/>
          <p:nvPr/>
        </p:nvSpPr>
        <p:spPr>
          <a:xfrm>
            <a:off x="9632583" y="45623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788511-AC12-3A01-361B-F16F9E8725EE}"/>
              </a:ext>
            </a:extLst>
          </p:cNvPr>
          <p:cNvSpPr/>
          <p:nvPr/>
        </p:nvSpPr>
        <p:spPr>
          <a:xfrm>
            <a:off x="9626064" y="5093307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7243AE8-3399-14E4-FD58-77E99BF0B726}"/>
              </a:ext>
            </a:extLst>
          </p:cNvPr>
          <p:cNvSpPr/>
          <p:nvPr/>
        </p:nvSpPr>
        <p:spPr>
          <a:xfrm>
            <a:off x="9579657" y="660628"/>
            <a:ext cx="761999" cy="855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2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3" grpId="0"/>
      <p:bldP spid="34" grpId="0"/>
      <p:bldP spid="35" grpId="0"/>
      <p:bldP spid="36" grpId="0" animBg="1"/>
      <p:bldP spid="42" grpId="0"/>
      <p:bldP spid="43" grpId="0"/>
      <p:bldP spid="46" grpId="0"/>
      <p:bldP spid="48" grpId="0"/>
      <p:bldP spid="55" grpId="0"/>
      <p:bldP spid="56" grpId="0"/>
      <p:bldP spid="59" grpId="0"/>
      <p:bldP spid="60" grpId="0"/>
      <p:bldP spid="61" grpId="0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82330-015F-F10D-EF1F-7F7E1B52A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BECEE54-6BF5-51C3-A010-AD1BB0EECF86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1AC842-B058-FD65-773A-F16F5F869872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Recherche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7AF2EDF4-CAAD-8E4E-8DC1-B1AC7D3B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6FB6CBBB-B625-5DFD-13A4-DE74EB5C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00A56F-A22A-FCC0-25AC-839EEBB8B2B3}"/>
              </a:ext>
            </a:extLst>
          </p:cNvPr>
          <p:cNvSpPr txBox="1"/>
          <p:nvPr/>
        </p:nvSpPr>
        <p:spPr>
          <a:xfrm>
            <a:off x="324975" y="2753362"/>
            <a:ext cx="3397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Calculez</a:t>
            </a:r>
          </a:p>
          <a:p>
            <a:pPr algn="ctr"/>
            <a:r>
              <a:rPr lang="fr-FR" b="1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23 + 8 + 35 </a:t>
            </a:r>
            <a:r>
              <a:rPr lang="fr-FR" b="1" dirty="0">
                <a:latin typeface="Comic Sans MS" panose="030F0702030302020204" pitchFamily="66" charset="0"/>
              </a:rPr>
              <a:t>»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FCC94D6-0554-32B8-1423-E83661655413}"/>
              </a:ext>
            </a:extLst>
          </p:cNvPr>
          <p:cNvCxnSpPr>
            <a:cxnSpLocks/>
          </p:cNvCxnSpPr>
          <p:nvPr/>
        </p:nvCxnSpPr>
        <p:spPr>
          <a:xfrm>
            <a:off x="6256439" y="1886214"/>
            <a:ext cx="0" cy="48644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92CCC5E-D437-4A59-9416-4BF9617F1DEB}"/>
              </a:ext>
            </a:extLst>
          </p:cNvPr>
          <p:cNvCxnSpPr>
            <a:cxnSpLocks/>
          </p:cNvCxnSpPr>
          <p:nvPr/>
        </p:nvCxnSpPr>
        <p:spPr>
          <a:xfrm flipV="1">
            <a:off x="5432235" y="2650142"/>
            <a:ext cx="1614196" cy="15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86FDBA4-C0F5-CC56-873E-26F7B542EF64}"/>
              </a:ext>
            </a:extLst>
          </p:cNvPr>
          <p:cNvCxnSpPr>
            <a:cxnSpLocks/>
          </p:cNvCxnSpPr>
          <p:nvPr/>
        </p:nvCxnSpPr>
        <p:spPr>
          <a:xfrm>
            <a:off x="5432235" y="1886214"/>
            <a:ext cx="0" cy="48644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824E4F8-AA28-E360-FC3C-BEF3CFBC4851}"/>
              </a:ext>
            </a:extLst>
          </p:cNvPr>
          <p:cNvCxnSpPr>
            <a:cxnSpLocks/>
          </p:cNvCxnSpPr>
          <p:nvPr/>
        </p:nvCxnSpPr>
        <p:spPr>
          <a:xfrm flipH="1">
            <a:off x="7044876" y="1886214"/>
            <a:ext cx="1555" cy="48584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2B35B9C-C7B3-9355-505C-DC23321A399F}"/>
              </a:ext>
            </a:extLst>
          </p:cNvPr>
          <p:cNvCxnSpPr>
            <a:cxnSpLocks/>
          </p:cNvCxnSpPr>
          <p:nvPr/>
        </p:nvCxnSpPr>
        <p:spPr>
          <a:xfrm>
            <a:off x="5432235" y="1886214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D7403-1321-C3A5-ED9E-A687641E9CAF}"/>
              </a:ext>
            </a:extLst>
          </p:cNvPr>
          <p:cNvSpPr/>
          <p:nvPr/>
        </p:nvSpPr>
        <p:spPr>
          <a:xfrm>
            <a:off x="6364721" y="1792708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D8448D-3DE4-D42B-50EB-7E353D9A3200}"/>
              </a:ext>
            </a:extLst>
          </p:cNvPr>
          <p:cNvSpPr/>
          <p:nvPr/>
        </p:nvSpPr>
        <p:spPr>
          <a:xfrm>
            <a:off x="5496255" y="1830032"/>
            <a:ext cx="706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3E1C146-AD7D-E74D-E37D-4DD449A44111}"/>
              </a:ext>
            </a:extLst>
          </p:cNvPr>
          <p:cNvCxnSpPr>
            <a:cxnSpLocks/>
          </p:cNvCxnSpPr>
          <p:nvPr/>
        </p:nvCxnSpPr>
        <p:spPr>
          <a:xfrm>
            <a:off x="5432235" y="3856901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E049AAD-8C56-21DF-2D78-5AD9285BB423}"/>
              </a:ext>
            </a:extLst>
          </p:cNvPr>
          <p:cNvCxnSpPr>
            <a:cxnSpLocks/>
          </p:cNvCxnSpPr>
          <p:nvPr/>
        </p:nvCxnSpPr>
        <p:spPr>
          <a:xfrm>
            <a:off x="5432235" y="6750629"/>
            <a:ext cx="16110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5E86ED5-CF2B-70F3-0199-41F8C5764D87}"/>
              </a:ext>
            </a:extLst>
          </p:cNvPr>
          <p:cNvSpPr/>
          <p:nvPr/>
        </p:nvSpPr>
        <p:spPr>
          <a:xfrm>
            <a:off x="6336436" y="2672951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5FAEE-4147-15EA-17A3-A42700F2B499}"/>
              </a:ext>
            </a:extLst>
          </p:cNvPr>
          <p:cNvSpPr/>
          <p:nvPr/>
        </p:nvSpPr>
        <p:spPr>
          <a:xfrm>
            <a:off x="5536628" y="2638989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D67EF-AF0D-5DDA-94FC-6DE156A86D7B}"/>
              </a:ext>
            </a:extLst>
          </p:cNvPr>
          <p:cNvSpPr/>
          <p:nvPr/>
        </p:nvSpPr>
        <p:spPr>
          <a:xfrm>
            <a:off x="6332123" y="3760394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99F6-53D3-47AE-E85C-C5482A294231}"/>
              </a:ext>
            </a:extLst>
          </p:cNvPr>
          <p:cNvSpPr/>
          <p:nvPr/>
        </p:nvSpPr>
        <p:spPr>
          <a:xfrm>
            <a:off x="6370712" y="4771459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B67BD-C130-D0D5-8F53-254ECF68B4B2}"/>
              </a:ext>
            </a:extLst>
          </p:cNvPr>
          <p:cNvSpPr/>
          <p:nvPr/>
        </p:nvSpPr>
        <p:spPr>
          <a:xfrm>
            <a:off x="5546509" y="475503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40D2FB3-4E9F-ACEA-D3FD-444939BCF829}"/>
              </a:ext>
            </a:extLst>
          </p:cNvPr>
          <p:cNvCxnSpPr>
            <a:cxnSpLocks/>
          </p:cNvCxnSpPr>
          <p:nvPr/>
        </p:nvCxnSpPr>
        <p:spPr>
          <a:xfrm>
            <a:off x="5432235" y="4858387"/>
            <a:ext cx="1614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72FE653-693E-FE89-FA7B-10691F2F898D}"/>
              </a:ext>
            </a:extLst>
          </p:cNvPr>
          <p:cNvCxnSpPr>
            <a:cxnSpLocks/>
          </p:cNvCxnSpPr>
          <p:nvPr/>
        </p:nvCxnSpPr>
        <p:spPr>
          <a:xfrm>
            <a:off x="4795935" y="5828771"/>
            <a:ext cx="28924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igne Plus 24">
            <a:extLst>
              <a:ext uri="{FF2B5EF4-FFF2-40B4-BE49-F238E27FC236}">
                <a16:creationId xmlns:a16="http://schemas.microsoft.com/office/drawing/2014/main" id="{335F2426-271E-19A5-0657-1C197D8100CF}"/>
              </a:ext>
            </a:extLst>
          </p:cNvPr>
          <p:cNvSpPr/>
          <p:nvPr/>
        </p:nvSpPr>
        <p:spPr>
          <a:xfrm>
            <a:off x="4637314" y="4124131"/>
            <a:ext cx="466529" cy="513183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igne Plus 25">
            <a:extLst>
              <a:ext uri="{FF2B5EF4-FFF2-40B4-BE49-F238E27FC236}">
                <a16:creationId xmlns:a16="http://schemas.microsoft.com/office/drawing/2014/main" id="{60E5C047-3E25-2599-9D02-E1B89C919028}"/>
              </a:ext>
            </a:extLst>
          </p:cNvPr>
          <p:cNvSpPr/>
          <p:nvPr/>
        </p:nvSpPr>
        <p:spPr>
          <a:xfrm>
            <a:off x="4647556" y="5069417"/>
            <a:ext cx="466529" cy="513183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601D30-EA5A-E15F-5A77-3499FFB7E2E2}"/>
              </a:ext>
            </a:extLst>
          </p:cNvPr>
          <p:cNvSpPr/>
          <p:nvPr/>
        </p:nvSpPr>
        <p:spPr>
          <a:xfrm>
            <a:off x="6352891" y="565767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809F5C-C420-37B7-6704-BD39BBFA92E5}"/>
              </a:ext>
            </a:extLst>
          </p:cNvPr>
          <p:cNvSpPr/>
          <p:nvPr/>
        </p:nvSpPr>
        <p:spPr>
          <a:xfrm>
            <a:off x="5521998" y="689613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D66231-0A61-A6CE-B538-F84586581AAF}"/>
              </a:ext>
            </a:extLst>
          </p:cNvPr>
          <p:cNvSpPr/>
          <p:nvPr/>
        </p:nvSpPr>
        <p:spPr>
          <a:xfrm>
            <a:off x="5469072" y="894011"/>
            <a:ext cx="761999" cy="855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76C127-DADA-2803-710B-A0C0E3507B11}"/>
              </a:ext>
            </a:extLst>
          </p:cNvPr>
          <p:cNvSpPr/>
          <p:nvPr/>
        </p:nvSpPr>
        <p:spPr>
          <a:xfrm>
            <a:off x="5553355" y="5657671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09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5" grpId="0" animBg="1"/>
      <p:bldP spid="26" grpId="0" animBg="1"/>
      <p:bldP spid="27" grpId="0"/>
      <p:bldP spid="28" grpId="0"/>
      <p:bldP spid="29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4908C-1C77-6019-70D9-9220EDAFE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145F47-8DED-B9D8-9C2C-DA663F1FCDD5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62A63D-F65E-C7D2-6CB9-8BCEAB8786A3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Trace écrite et 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7D3E23D8-8AE3-AC97-BB3A-738A8F348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DA4D03A0-96EF-9579-5CB4-88B12B64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B0B4DE-5631-7D7A-1F4A-EC9D79172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56" y="1375303"/>
            <a:ext cx="5737292" cy="50494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AC5254-A351-BEBB-03FA-369623B15B86}"/>
              </a:ext>
            </a:extLst>
          </p:cNvPr>
          <p:cNvSpPr txBox="1"/>
          <p:nvPr/>
        </p:nvSpPr>
        <p:spPr>
          <a:xfrm>
            <a:off x="9367936" y="2710280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1A680F-A6BD-C150-8185-212BD006F909}"/>
              </a:ext>
            </a:extLst>
          </p:cNvPr>
          <p:cNvSpPr txBox="1"/>
          <p:nvPr/>
        </p:nvSpPr>
        <p:spPr>
          <a:xfrm>
            <a:off x="6794541" y="1568873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1FFCDD-DEA3-1FA7-1521-34C502435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3246" y="1938205"/>
            <a:ext cx="2517529" cy="1769150"/>
          </a:xfrm>
          <a:prstGeom prst="rect">
            <a:avLst/>
          </a:prstGeom>
        </p:spPr>
      </p:pic>
      <p:pic>
        <p:nvPicPr>
          <p:cNvPr id="11" name="Image 10" descr="Une image contenant croquis, dessin, texte, Dessin au trait&#10;&#10;Description générée automatiquement">
            <a:extLst>
              <a:ext uri="{FF2B5EF4-FFF2-40B4-BE49-F238E27FC236}">
                <a16:creationId xmlns:a16="http://schemas.microsoft.com/office/drawing/2014/main" id="{D6F5ED31-E813-6E36-AF35-DD9876711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1147" y="3378003"/>
            <a:ext cx="1909444" cy="26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9B6507-6C5F-5869-7A9A-8E5915012166}"/>
              </a:ext>
            </a:extLst>
          </p:cNvPr>
          <p:cNvSpPr txBox="1"/>
          <p:nvPr/>
        </p:nvSpPr>
        <p:spPr>
          <a:xfrm>
            <a:off x="437179" y="1186167"/>
            <a:ext cx="1131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Chaque équipe de 2 élèves doit trouver le nombre de cubes représentés.»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2036F2-2215-CBD8-E7F5-6C84F54619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119" y="1694802"/>
            <a:ext cx="8231759" cy="47752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FE6E82-9EB0-30A0-7D27-E888E62D2958}"/>
              </a:ext>
            </a:extLst>
          </p:cNvPr>
          <p:cNvSpPr/>
          <p:nvPr/>
        </p:nvSpPr>
        <p:spPr>
          <a:xfrm>
            <a:off x="6231069" y="5685503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07475-4240-9092-53AD-09EDEF01C65A}"/>
              </a:ext>
            </a:extLst>
          </p:cNvPr>
          <p:cNvSpPr/>
          <p:nvPr/>
        </p:nvSpPr>
        <p:spPr>
          <a:xfrm>
            <a:off x="5919024" y="567044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2ACCD5-DA37-9BD8-5182-1C62DC45CCF3}"/>
              </a:ext>
            </a:extLst>
          </p:cNvPr>
          <p:cNvSpPr/>
          <p:nvPr/>
        </p:nvSpPr>
        <p:spPr>
          <a:xfrm>
            <a:off x="5233040" y="5670444"/>
            <a:ext cx="8835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1 3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77A4988-8FA0-36F8-5561-FD9236E32C6C}"/>
              </a:ext>
            </a:extLst>
          </p:cNvPr>
          <p:cNvSpPr/>
          <p:nvPr/>
        </p:nvSpPr>
        <p:spPr>
          <a:xfrm>
            <a:off x="3601616" y="2341984"/>
            <a:ext cx="727788" cy="709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FCBA60F-0E0F-712E-20C6-5E7E585C4A44}"/>
              </a:ext>
            </a:extLst>
          </p:cNvPr>
          <p:cNvSpPr/>
          <p:nvPr/>
        </p:nvSpPr>
        <p:spPr>
          <a:xfrm>
            <a:off x="4270310" y="2951843"/>
            <a:ext cx="727788" cy="709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A7E903D-A862-4252-12EF-3038BD1202CA}"/>
              </a:ext>
            </a:extLst>
          </p:cNvPr>
          <p:cNvSpPr/>
          <p:nvPr/>
        </p:nvSpPr>
        <p:spPr>
          <a:xfrm>
            <a:off x="2788879" y="4879909"/>
            <a:ext cx="470000" cy="1101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319B08A-EC99-415E-A590-D01CB0665271}"/>
              </a:ext>
            </a:extLst>
          </p:cNvPr>
          <p:cNvSpPr/>
          <p:nvPr/>
        </p:nvSpPr>
        <p:spPr>
          <a:xfrm>
            <a:off x="5480901" y="2878493"/>
            <a:ext cx="470000" cy="1101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8282A3F-A0E7-F04E-1628-A90E135CB41C}"/>
              </a:ext>
            </a:extLst>
          </p:cNvPr>
          <p:cNvSpPr/>
          <p:nvPr/>
        </p:nvSpPr>
        <p:spPr>
          <a:xfrm>
            <a:off x="3708759" y="3428999"/>
            <a:ext cx="470000" cy="1101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C0C09BB-231B-4546-D3C4-B4BE3E5E348F}"/>
              </a:ext>
            </a:extLst>
          </p:cNvPr>
          <p:cNvSpPr/>
          <p:nvPr/>
        </p:nvSpPr>
        <p:spPr>
          <a:xfrm>
            <a:off x="6676898" y="3306406"/>
            <a:ext cx="470000" cy="1101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FAAEEB0-1470-5C28-7FB1-C422486DCB35}"/>
              </a:ext>
            </a:extLst>
          </p:cNvPr>
          <p:cNvSpPr/>
          <p:nvPr/>
        </p:nvSpPr>
        <p:spPr>
          <a:xfrm>
            <a:off x="6154024" y="4229877"/>
            <a:ext cx="470000" cy="1101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C3B4AFC-17C1-7DFC-A52B-FE60877C9A98}"/>
              </a:ext>
            </a:extLst>
          </p:cNvPr>
          <p:cNvSpPr/>
          <p:nvPr/>
        </p:nvSpPr>
        <p:spPr>
          <a:xfrm>
            <a:off x="9403121" y="4879909"/>
            <a:ext cx="470000" cy="1101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1F3A2F02-EF91-8E16-C2DB-B2A7F10A82D9}"/>
              </a:ext>
            </a:extLst>
          </p:cNvPr>
          <p:cNvSpPr/>
          <p:nvPr/>
        </p:nvSpPr>
        <p:spPr>
          <a:xfrm>
            <a:off x="2136710" y="1847461"/>
            <a:ext cx="1407603" cy="3032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D959E14-5CC7-57F6-5312-45A543B067D4}"/>
              </a:ext>
            </a:extLst>
          </p:cNvPr>
          <p:cNvSpPr/>
          <p:nvPr/>
        </p:nvSpPr>
        <p:spPr>
          <a:xfrm>
            <a:off x="7253043" y="1790182"/>
            <a:ext cx="2721381" cy="2439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910AED7B-D61C-0C68-5A93-33760C6BA361}"/>
              </a:ext>
            </a:extLst>
          </p:cNvPr>
          <p:cNvSpPr/>
          <p:nvPr/>
        </p:nvSpPr>
        <p:spPr>
          <a:xfrm>
            <a:off x="4446671" y="1849224"/>
            <a:ext cx="1179328" cy="1101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DB31A7E-1D54-32F4-22C8-A515708015B4}"/>
              </a:ext>
            </a:extLst>
          </p:cNvPr>
          <p:cNvSpPr/>
          <p:nvPr/>
        </p:nvSpPr>
        <p:spPr>
          <a:xfrm>
            <a:off x="5831870" y="2187294"/>
            <a:ext cx="1179328" cy="1101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1AC351A-5821-3906-11CC-0CABB8E73A29}"/>
              </a:ext>
            </a:extLst>
          </p:cNvPr>
          <p:cNvSpPr/>
          <p:nvPr/>
        </p:nvSpPr>
        <p:spPr>
          <a:xfrm>
            <a:off x="3570952" y="4780383"/>
            <a:ext cx="1179328" cy="1101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2CE15CD8-4FB2-491E-C0FE-7C3B9021C08E}"/>
              </a:ext>
            </a:extLst>
          </p:cNvPr>
          <p:cNvSpPr/>
          <p:nvPr/>
        </p:nvSpPr>
        <p:spPr>
          <a:xfrm>
            <a:off x="4300636" y="3620017"/>
            <a:ext cx="1179328" cy="1101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9620E908-2498-A968-C016-81E2CB3A604A}"/>
              </a:ext>
            </a:extLst>
          </p:cNvPr>
          <p:cNvSpPr/>
          <p:nvPr/>
        </p:nvSpPr>
        <p:spPr>
          <a:xfrm>
            <a:off x="6716745" y="4407419"/>
            <a:ext cx="1179328" cy="1101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8983DBFE-03C6-8887-CBA1-A3BD499F6A7E}"/>
              </a:ext>
            </a:extLst>
          </p:cNvPr>
          <p:cNvSpPr/>
          <p:nvPr/>
        </p:nvSpPr>
        <p:spPr>
          <a:xfrm>
            <a:off x="8195225" y="4325257"/>
            <a:ext cx="1179328" cy="1101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1D5216-6FAC-22F4-33C2-3D6DA7CA6100}"/>
              </a:ext>
            </a:extLst>
          </p:cNvPr>
          <p:cNvSpPr/>
          <p:nvPr/>
        </p:nvSpPr>
        <p:spPr>
          <a:xfrm>
            <a:off x="0" y="3534692"/>
            <a:ext cx="18821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13c c’est 1m et 3c = 1 300</a:t>
            </a:r>
            <a:endParaRPr lang="fr-FR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4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Nouvelle 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9A32DF-AA5D-775E-3599-1D7EC0450404}"/>
              </a:ext>
            </a:extLst>
          </p:cNvPr>
          <p:cNvSpPr txBox="1"/>
          <p:nvPr/>
        </p:nvSpPr>
        <p:spPr>
          <a:xfrm>
            <a:off x="437179" y="1097444"/>
            <a:ext cx="1131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 Chaque équipe de 2 élèves doit trouver le nombre de cubes représentés.»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787CA6-B890-9ABE-B526-F509293BE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8469" y="1591065"/>
            <a:ext cx="8995062" cy="520452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5061E61-D192-CD9A-B9F3-F68384632C87}"/>
              </a:ext>
            </a:extLst>
          </p:cNvPr>
          <p:cNvSpPr/>
          <p:nvPr/>
        </p:nvSpPr>
        <p:spPr>
          <a:xfrm>
            <a:off x="5542383" y="4096138"/>
            <a:ext cx="1082352" cy="849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15DE1-8EFE-B15C-B979-0CAC1C23E118}"/>
              </a:ext>
            </a:extLst>
          </p:cNvPr>
          <p:cNvSpPr/>
          <p:nvPr/>
        </p:nvSpPr>
        <p:spPr>
          <a:xfrm>
            <a:off x="6389735" y="597377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BEDA228-04BF-7614-0ADC-6CFE35B8B930}"/>
              </a:ext>
            </a:extLst>
          </p:cNvPr>
          <p:cNvSpPr/>
          <p:nvPr/>
        </p:nvSpPr>
        <p:spPr>
          <a:xfrm>
            <a:off x="1915933" y="1591065"/>
            <a:ext cx="8422385" cy="22251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B1788F6-61AF-39F2-00EA-92E05CACC021}"/>
              </a:ext>
            </a:extLst>
          </p:cNvPr>
          <p:cNvSpPr/>
          <p:nvPr/>
        </p:nvSpPr>
        <p:spPr>
          <a:xfrm>
            <a:off x="1915933" y="3832645"/>
            <a:ext cx="2751317" cy="26157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76F01C0-4B26-82F5-2947-FAAA4459EBD6}"/>
              </a:ext>
            </a:extLst>
          </p:cNvPr>
          <p:cNvSpPr/>
          <p:nvPr/>
        </p:nvSpPr>
        <p:spPr>
          <a:xfrm>
            <a:off x="7524750" y="3832645"/>
            <a:ext cx="2751317" cy="26157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F15241F-AC73-F4C9-9DD7-DAE43F44626F}"/>
              </a:ext>
            </a:extLst>
          </p:cNvPr>
          <p:cNvSpPr/>
          <p:nvPr/>
        </p:nvSpPr>
        <p:spPr>
          <a:xfrm>
            <a:off x="5484077" y="4991115"/>
            <a:ext cx="1240574" cy="6857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BC63E7-4030-7083-31D5-6A5F61E0ED8A}"/>
              </a:ext>
            </a:extLst>
          </p:cNvPr>
          <p:cNvSpPr/>
          <p:nvPr/>
        </p:nvSpPr>
        <p:spPr>
          <a:xfrm>
            <a:off x="5405230" y="5963760"/>
            <a:ext cx="1168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C188F-3DAF-1CB6-6F69-BC86E99812A3}"/>
              </a:ext>
            </a:extLst>
          </p:cNvPr>
          <p:cNvSpPr/>
          <p:nvPr/>
        </p:nvSpPr>
        <p:spPr>
          <a:xfrm>
            <a:off x="-11638" y="3495973"/>
            <a:ext cx="16063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102d c’est 1m et 2d = 1 020</a:t>
            </a:r>
            <a:endParaRPr lang="fr-FR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0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 animBg="1"/>
      <p:bldP spid="14" grpId="0" animBg="1"/>
      <p:bldP spid="15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Recherche et 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96C0B8-C344-5DC4-A330-8DC6C961ED1C}"/>
              </a:ext>
            </a:extLst>
          </p:cNvPr>
          <p:cNvSpPr txBox="1"/>
          <p:nvPr/>
        </p:nvSpPr>
        <p:spPr>
          <a:xfrm>
            <a:off x="437179" y="1048257"/>
            <a:ext cx="113176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« Je vais vous faire des commandes de cubes. Vous avez à disposition 10 unités, 10 dizaines, 10 centaines et 1 millier.»</a:t>
            </a:r>
          </a:p>
          <a:p>
            <a:pPr algn="ctr"/>
            <a:endParaRPr lang="fr-FR" b="1" dirty="0">
              <a:latin typeface="Comic Sans MS" panose="030F0702030302020204" pitchFamily="66" charset="0"/>
            </a:endParaRPr>
          </a:p>
          <a:p>
            <a:pPr algn="ctr"/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14c 4d 5u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EB2B73-D5E3-4004-480E-4B296561C85B}"/>
              </a:ext>
            </a:extLst>
          </p:cNvPr>
          <p:cNvSpPr txBox="1"/>
          <p:nvPr/>
        </p:nvSpPr>
        <p:spPr>
          <a:xfrm>
            <a:off x="340962" y="5434414"/>
            <a:ext cx="1131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latin typeface="Comic Sans MS" panose="030F0702030302020204" pitchFamily="66" charset="0"/>
              </a:rPr>
              <a:t>Faire les commandes suivantes </a:t>
            </a:r>
            <a:r>
              <a:rPr lang="fr-FR" dirty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Venir montrer à la maitresse avant de passer à la commande suivante.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DB579725-C308-4C32-B86F-5EAFDE4F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39874"/>
              </p:ext>
            </p:extLst>
          </p:nvPr>
        </p:nvGraphicFramePr>
        <p:xfrm>
          <a:off x="202684" y="6289253"/>
          <a:ext cx="1178663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2658">
                  <a:extLst>
                    <a:ext uri="{9D8B030D-6E8A-4147-A177-3AD203B41FA5}">
                      <a16:colId xmlns:a16="http://schemas.microsoft.com/office/drawing/2014/main" val="4228090515"/>
                    </a:ext>
                  </a:extLst>
                </a:gridCol>
                <a:gridCol w="2084668">
                  <a:extLst>
                    <a:ext uri="{9D8B030D-6E8A-4147-A177-3AD203B41FA5}">
                      <a16:colId xmlns:a16="http://schemas.microsoft.com/office/drawing/2014/main" val="563824078"/>
                    </a:ext>
                  </a:extLst>
                </a:gridCol>
                <a:gridCol w="266646">
                  <a:extLst>
                    <a:ext uri="{9D8B030D-6E8A-4147-A177-3AD203B41FA5}">
                      <a16:colId xmlns:a16="http://schemas.microsoft.com/office/drawing/2014/main" val="3623148003"/>
                    </a:ext>
                  </a:extLst>
                </a:gridCol>
                <a:gridCol w="2090680">
                  <a:extLst>
                    <a:ext uri="{9D8B030D-6E8A-4147-A177-3AD203B41FA5}">
                      <a16:colId xmlns:a16="http://schemas.microsoft.com/office/drawing/2014/main" val="2683823778"/>
                    </a:ext>
                  </a:extLst>
                </a:gridCol>
                <a:gridCol w="307288">
                  <a:extLst>
                    <a:ext uri="{9D8B030D-6E8A-4147-A177-3AD203B41FA5}">
                      <a16:colId xmlns:a16="http://schemas.microsoft.com/office/drawing/2014/main" val="2525090355"/>
                    </a:ext>
                  </a:extLst>
                </a:gridCol>
                <a:gridCol w="2050038">
                  <a:extLst>
                    <a:ext uri="{9D8B030D-6E8A-4147-A177-3AD203B41FA5}">
                      <a16:colId xmlns:a16="http://schemas.microsoft.com/office/drawing/2014/main" val="3290821708"/>
                    </a:ext>
                  </a:extLst>
                </a:gridCol>
                <a:gridCol w="301276">
                  <a:extLst>
                    <a:ext uri="{9D8B030D-6E8A-4147-A177-3AD203B41FA5}">
                      <a16:colId xmlns:a16="http://schemas.microsoft.com/office/drawing/2014/main" val="3778335831"/>
                    </a:ext>
                  </a:extLst>
                </a:gridCol>
                <a:gridCol w="2056050">
                  <a:extLst>
                    <a:ext uri="{9D8B030D-6E8A-4147-A177-3AD203B41FA5}">
                      <a16:colId xmlns:a16="http://schemas.microsoft.com/office/drawing/2014/main" val="1095653439"/>
                    </a:ext>
                  </a:extLst>
                </a:gridCol>
                <a:gridCol w="304595">
                  <a:extLst>
                    <a:ext uri="{9D8B030D-6E8A-4147-A177-3AD203B41FA5}">
                      <a16:colId xmlns:a16="http://schemas.microsoft.com/office/drawing/2014/main" val="4045171315"/>
                    </a:ext>
                  </a:extLst>
                </a:gridCol>
                <a:gridCol w="2052731">
                  <a:extLst>
                    <a:ext uri="{9D8B030D-6E8A-4147-A177-3AD203B41FA5}">
                      <a16:colId xmlns:a16="http://schemas.microsoft.com/office/drawing/2014/main" val="1845163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1m 8c 4d 5u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1 650u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147d 1u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1 793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mic Sans MS" panose="030F0702030302020204" pitchFamily="66" charset="0"/>
                        </a:rPr>
                        <a:t>1 060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69522"/>
                  </a:ext>
                </a:extLst>
              </a:tr>
            </a:tbl>
          </a:graphicData>
        </a:graphic>
      </p:graphicFrame>
      <p:pic>
        <p:nvPicPr>
          <p:cNvPr id="37" name="Image 36">
            <a:extLst>
              <a:ext uri="{FF2B5EF4-FFF2-40B4-BE49-F238E27FC236}">
                <a16:creationId xmlns:a16="http://schemas.microsoft.com/office/drawing/2014/main" id="{2913E8A9-C29D-3244-E123-F3E801F8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658" y="2877250"/>
            <a:ext cx="279024" cy="3010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E7060AF8-BDF2-9636-EC8F-E1C02832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3219" y="2710512"/>
            <a:ext cx="1543922" cy="18934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B4B8ADC-7105-E8FC-329B-9C359C627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849" y="2613954"/>
            <a:ext cx="666055" cy="66605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64F5910-4020-AA11-54AA-3468467EA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294" y="2864631"/>
            <a:ext cx="279024" cy="30105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7941627-5044-5822-844B-FF15E025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682" y="3215327"/>
            <a:ext cx="279024" cy="30105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E8E7668-8C9C-7FDB-F5D5-BA1952A6D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706" y="3691792"/>
            <a:ext cx="279024" cy="3010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DE69886-EFA1-F942-285E-72E0810D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182" y="3688654"/>
            <a:ext cx="279024" cy="30105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1DD235B-AD2C-3789-5C4A-16BADCB1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3219" y="3011920"/>
            <a:ext cx="1543922" cy="18934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A8DB503-7281-1FC7-6FFF-C4FF5A8C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879" y="3330198"/>
            <a:ext cx="1543922" cy="189349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BA28DEBD-FC67-4341-3295-A18B797FA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879" y="3685878"/>
            <a:ext cx="1543922" cy="18934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8FA4DA7-2EBF-C3E7-070C-9354658D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3219" y="4028710"/>
            <a:ext cx="1543922" cy="18934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D6C8800-6EE9-6FF6-505A-BC0FDC537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6936" y="2613954"/>
            <a:ext cx="666055" cy="66605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ED58D84-61CD-0ECC-67F6-82C3257CB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899" y="3407140"/>
            <a:ext cx="666055" cy="66605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31A745B9-DC3A-5501-A999-2C2BBEE3D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6954" y="4127008"/>
            <a:ext cx="666055" cy="66605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6B5EFB4-53BF-FECD-1137-9C4476C1B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4844" y="4130441"/>
            <a:ext cx="666055" cy="66605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2D2CD25-E7B6-9AC2-6F4B-3FAEDDFE6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796" y="2625745"/>
            <a:ext cx="666055" cy="666055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D457DBA6-9757-796C-8B70-90B3CAE21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5883" y="2625745"/>
            <a:ext cx="666055" cy="666055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E8570DA2-B6E7-5567-11CA-5DBC3749E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846" y="3418931"/>
            <a:ext cx="666055" cy="666055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F12832A9-0B0C-0002-0D50-426A5BCFC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5901" y="4138799"/>
            <a:ext cx="666055" cy="66605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A9FC00BE-63BF-2EF8-B736-F35F6041C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791" y="4142232"/>
            <a:ext cx="666055" cy="66605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A007DD14-7B5C-64FE-F756-E73037BC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5085" y="4740209"/>
            <a:ext cx="666055" cy="66605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687F5293-FD3C-9E1B-0854-68B532947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5086" y="4046005"/>
            <a:ext cx="666055" cy="66605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CCFC9CFF-B9E3-4813-6578-09BCF9ECC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722" y="3326123"/>
            <a:ext cx="666055" cy="66605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6A2027E6-1CA5-4C14-B2A5-1A61017C5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723" y="2590663"/>
            <a:ext cx="666055" cy="666055"/>
          </a:xfrm>
          <a:prstGeom prst="rect">
            <a:avLst/>
          </a:prstGeom>
        </p:spPr>
      </p:pic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DEA646FA-EA90-685B-8239-DD3757464EEF}"/>
              </a:ext>
            </a:extLst>
          </p:cNvPr>
          <p:cNvSpPr/>
          <p:nvPr/>
        </p:nvSpPr>
        <p:spPr>
          <a:xfrm>
            <a:off x="1772816" y="2509935"/>
            <a:ext cx="4555088" cy="24912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39BDD400-76EA-F488-2152-057B6388C2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4953" r="71838" b="21735"/>
          <a:stretch/>
        </p:blipFill>
        <p:spPr bwMode="auto">
          <a:xfrm>
            <a:off x="141814" y="3019553"/>
            <a:ext cx="1353921" cy="12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4BB2285C-F5E3-47B0-5480-FE68F7B2C11A}"/>
              </a:ext>
            </a:extLst>
          </p:cNvPr>
          <p:cNvCxnSpPr>
            <a:stCxn id="61" idx="1"/>
            <a:endCxn id="62" idx="3"/>
          </p:cNvCxnSpPr>
          <p:nvPr/>
        </p:nvCxnSpPr>
        <p:spPr>
          <a:xfrm flipH="1" flipV="1">
            <a:off x="1495735" y="3659150"/>
            <a:ext cx="277081" cy="96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B3EE53B-6BA3-4ECD-6DC4-8A14E503E091}"/>
              </a:ext>
            </a:extLst>
          </p:cNvPr>
          <p:cNvSpPr/>
          <p:nvPr/>
        </p:nvSpPr>
        <p:spPr>
          <a:xfrm>
            <a:off x="9106058" y="4524528"/>
            <a:ext cx="174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1 445</a:t>
            </a:r>
          </a:p>
        </p:txBody>
      </p:sp>
    </p:spTree>
    <p:extLst>
      <p:ext uri="{BB962C8B-B14F-4D97-AF65-F5344CB8AC3E}">
        <p14:creationId xmlns:p14="http://schemas.microsoft.com/office/powerpoint/2010/main" val="2568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E27E994-C0FA-83A2-461B-F7E70C4D39BC}"/>
              </a:ext>
            </a:extLst>
          </p:cNvPr>
          <p:cNvSpPr txBox="1"/>
          <p:nvPr/>
        </p:nvSpPr>
        <p:spPr>
          <a:xfrm>
            <a:off x="53260" y="197907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Ateliers calculs et problèmes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7557E9-2CE0-B27C-EFC0-08210401A169}"/>
              </a:ext>
            </a:extLst>
          </p:cNvPr>
          <p:cNvSpPr txBox="1"/>
          <p:nvPr/>
        </p:nvSpPr>
        <p:spPr>
          <a:xfrm>
            <a:off x="1418253" y="677532"/>
            <a:ext cx="107737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831" y="329721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AE35E2-3187-90F4-13A3-C78F642AB678}"/>
              </a:ext>
            </a:extLst>
          </p:cNvPr>
          <p:cNvSpPr txBox="1"/>
          <p:nvPr/>
        </p:nvSpPr>
        <p:spPr>
          <a:xfrm>
            <a:off x="202624" y="2163324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377008-D864-85BC-5397-398C1FB80C5F}"/>
              </a:ext>
            </a:extLst>
          </p:cNvPr>
          <p:cNvSpPr txBox="1"/>
          <p:nvPr/>
        </p:nvSpPr>
        <p:spPr>
          <a:xfrm>
            <a:off x="6323281" y="2289250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ADEE0B-9258-D6F5-4D95-0116800EE157}"/>
              </a:ext>
            </a:extLst>
          </p:cNvPr>
          <p:cNvSpPr txBox="1"/>
          <p:nvPr/>
        </p:nvSpPr>
        <p:spPr>
          <a:xfrm>
            <a:off x="2861612" y="2176190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D2390D3-A975-543C-FD78-6B49DD990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440" y="2746735"/>
            <a:ext cx="1800929" cy="26109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3A2456-2220-9FE9-36BE-81904CA50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046" y="3446919"/>
            <a:ext cx="2773001" cy="9971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6D784F4-59CB-DD1F-570C-5C1CBE387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3906" y="2977311"/>
            <a:ext cx="2992574" cy="184731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11835E8-D808-85CC-FCCC-FBB6701D08D4}"/>
              </a:ext>
            </a:extLst>
          </p:cNvPr>
          <p:cNvSpPr txBox="1"/>
          <p:nvPr/>
        </p:nvSpPr>
        <p:spPr>
          <a:xfrm>
            <a:off x="9455155" y="2347990"/>
            <a:ext cx="20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Atelier 4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C5CF8B8-3B8F-FB0E-38B3-AE299AA295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6802" y="3429000"/>
            <a:ext cx="2992574" cy="10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77E25FD-7209-EDC5-1F54-3336230D2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1176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1934BB-1917-1784-E881-38B17AAAC8A9}"/>
              </a:ext>
            </a:extLst>
          </p:cNvPr>
          <p:cNvSpPr/>
          <p:nvPr/>
        </p:nvSpPr>
        <p:spPr>
          <a:xfrm>
            <a:off x="4133955" y="1241173"/>
            <a:ext cx="4692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Séance 2</a:t>
            </a:r>
          </a:p>
        </p:txBody>
      </p:sp>
      <p:sp>
        <p:nvSpPr>
          <p:cNvPr id="20" name="Zone de texte 2">
            <a:extLst>
              <a:ext uri="{FF2B5EF4-FFF2-40B4-BE49-F238E27FC236}">
                <a16:creationId xmlns:a16="http://schemas.microsoft.com/office/drawing/2014/main" id="{77703F7F-2B65-ECDF-4866-99B9F183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487" y="0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CE1 - 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6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B30282-F0BB-7DA8-66AE-D75A282C8817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D7563F-3295-C106-E8EE-7BFE44A02201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Recherche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B993CD-AE44-5847-98B6-D578FF322964}"/>
              </a:ext>
            </a:extLst>
          </p:cNvPr>
          <p:cNvSpPr txBox="1"/>
          <p:nvPr/>
        </p:nvSpPr>
        <p:spPr>
          <a:xfrm>
            <a:off x="995381" y="1134089"/>
            <a:ext cx="10107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latin typeface="Comic Sans MS" panose="030F0702030302020204" pitchFamily="66" charset="0"/>
              </a:rPr>
              <a:t>« Voici 2 boites et le matériel de numération. </a:t>
            </a:r>
          </a:p>
          <a:p>
            <a:pPr algn="ctr"/>
            <a:r>
              <a:rPr lang="fr-FR" sz="1600" b="1" i="1" dirty="0">
                <a:latin typeface="Comic Sans MS" panose="030F0702030302020204" pitchFamily="66" charset="0"/>
              </a:rPr>
              <a:t>Calculez </a:t>
            </a:r>
            <a:r>
              <a:rPr lang="fr-FR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38 + 56 </a:t>
            </a:r>
            <a:r>
              <a:rPr lang="fr-FR" sz="1600" b="1" i="1" dirty="0">
                <a:latin typeface="Comic Sans MS" panose="030F0702030302020204" pitchFamily="66" charset="0"/>
              </a:rPr>
              <a:t>avec la méthode de votre choix. »</a:t>
            </a:r>
          </a:p>
        </p:txBody>
      </p:sp>
      <p:pic>
        <p:nvPicPr>
          <p:cNvPr id="10" name="Image 9" descr="Une image contenant boîte, conteneur, carton, Boîte d’expédition&#10;&#10;Description générée automatiquement">
            <a:extLst>
              <a:ext uri="{FF2B5EF4-FFF2-40B4-BE49-F238E27FC236}">
                <a16:creationId xmlns:a16="http://schemas.microsoft.com/office/drawing/2014/main" id="{17FDF4DF-D4FD-2D9D-A610-8763A4BB7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6121" b="24250"/>
          <a:stretch/>
        </p:blipFill>
        <p:spPr>
          <a:xfrm>
            <a:off x="1042242" y="1953061"/>
            <a:ext cx="3378942" cy="2395115"/>
          </a:xfrm>
          <a:prstGeom prst="rect">
            <a:avLst/>
          </a:prstGeom>
        </p:spPr>
      </p:pic>
      <p:pic>
        <p:nvPicPr>
          <p:cNvPr id="11" name="Image 10" descr="Une image contenant boîte, conteneur, carton, Boîte d’expédition&#10;&#10;Description générée automatiquement">
            <a:extLst>
              <a:ext uri="{FF2B5EF4-FFF2-40B4-BE49-F238E27FC236}">
                <a16:creationId xmlns:a16="http://schemas.microsoft.com/office/drawing/2014/main" id="{58E12BD4-F64E-05BB-4986-74EAD2C03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6121" b="24250"/>
          <a:stretch/>
        </p:blipFill>
        <p:spPr>
          <a:xfrm>
            <a:off x="7363572" y="1953061"/>
            <a:ext cx="3378942" cy="23951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2680B7-3547-8033-B05D-777E5D5B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869" y="3334833"/>
            <a:ext cx="212972" cy="2297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2C416B-25A7-93BF-35CC-01A29F21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138" y="2041866"/>
            <a:ext cx="362001" cy="3905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B37177-E207-B357-2C2C-CB12F9503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912" y="2601810"/>
            <a:ext cx="2306931" cy="2829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F560B6-2BCF-DBCE-53F8-F376C2487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299" y="3147987"/>
            <a:ext cx="1105677" cy="11056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AD9F36E-CB88-1C1C-27AC-A96C27506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766" y="2432446"/>
            <a:ext cx="1380966" cy="16936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FC3F862-2214-6E7E-C094-C3A9E2C55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766" y="2743273"/>
            <a:ext cx="1380966" cy="16936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B1B8F09-8972-DE82-DDB7-CB551ED42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766" y="3081195"/>
            <a:ext cx="1380966" cy="16936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736A85A-AFCE-CB6D-C2AC-55E828123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81" y="3346552"/>
            <a:ext cx="212972" cy="2297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34B2C1C-660B-C882-9748-97B45486F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00" y="3834777"/>
            <a:ext cx="212972" cy="22978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D032A-E700-F1C8-786B-F9C16E0D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12" y="3846496"/>
            <a:ext cx="212972" cy="22978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3861063-5F5A-328D-D7F5-8D983701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14" y="3579598"/>
            <a:ext cx="212972" cy="22978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8ABF2D5-0F4E-2330-014F-77CDFDA40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03" y="3834777"/>
            <a:ext cx="212972" cy="2297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942131C-99A5-071E-76F4-47CBBD4B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987" y="3640028"/>
            <a:ext cx="212972" cy="22978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EC88CF4-FD0C-A8CF-D5EB-0DAC48BB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75" y="3576338"/>
            <a:ext cx="212972" cy="22978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D5DCEDD-8046-9EB8-5374-AAB217B58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47" y="3336904"/>
            <a:ext cx="212972" cy="22978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6EDDB4B-9D5A-84DC-2106-A629DF4A7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1007" y="2499238"/>
            <a:ext cx="1380966" cy="16936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66B1151-3BFA-80DC-2188-6A12302BF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1007" y="2810065"/>
            <a:ext cx="1380966" cy="16936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41536F2-8105-212C-BB06-ED61E6B04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1007" y="3147987"/>
            <a:ext cx="1380966" cy="16936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B7C2B06-A4D6-ABF2-C395-5545F1F4B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351693" y="3080443"/>
            <a:ext cx="1380966" cy="16936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45DFDB2-FB2E-0A0A-9CD6-D257A4D96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040709" y="3081195"/>
            <a:ext cx="1380966" cy="16936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3944FC4-35AA-E110-3D29-675BFDCE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02" y="3410242"/>
            <a:ext cx="212972" cy="22978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54D6692-8A45-3691-3809-8316DD34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14" y="3421961"/>
            <a:ext cx="212972" cy="22978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6CC7DB0-D675-5567-0BFC-00BE4A8CF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333" y="3910186"/>
            <a:ext cx="212972" cy="22978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9D1C78D-A9F6-2957-1F84-DE96343AA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145" y="3921905"/>
            <a:ext cx="212972" cy="22978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BB03A98-75E0-5604-015A-E50A0F82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147" y="3655007"/>
            <a:ext cx="212972" cy="22978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E182B78-E423-D80E-44F4-9216D0572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475" y="5040975"/>
            <a:ext cx="1380966" cy="16936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C4A5817-08CA-F5B5-B05B-DBD7AB30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36" y="6358476"/>
            <a:ext cx="1380966" cy="16936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AD0563C-BE20-6528-4D7C-ED68FFC6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36" y="5242420"/>
            <a:ext cx="1380966" cy="16936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DA7399D-D634-C572-4039-709FD6213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475" y="4827561"/>
            <a:ext cx="1380966" cy="16936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C5C0D0D8-C80C-3AFE-D125-94DFDE5A3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36" y="5472729"/>
            <a:ext cx="1380966" cy="16936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92D8DF2-0D63-1339-EFB7-F3D997EA7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36" y="5671762"/>
            <a:ext cx="1380966" cy="16936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F0F31AD-E014-5F1B-DDA6-F2EA368CD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29" y="5898223"/>
            <a:ext cx="1380966" cy="16936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4B16ABB6-EDCA-75D5-ABA7-1A9BC41A0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66" y="6124684"/>
            <a:ext cx="1380966" cy="16936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FDBA62D-B014-FB26-3DE9-C787E939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27" y="4912243"/>
            <a:ext cx="212972" cy="22978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78EB43C-BB8E-CBBD-D526-ABD0FA103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33" y="4912243"/>
            <a:ext cx="212972" cy="22978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263712E-74A8-B8E0-675A-4741097D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27" y="5411784"/>
            <a:ext cx="212972" cy="22978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E394322-F62A-C372-0700-46D6667B1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33" y="5411784"/>
            <a:ext cx="212972" cy="229786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D2377C5-041B-23FD-954F-7629FDCC4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061" y="5162013"/>
            <a:ext cx="212972" cy="22978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C62FAB0B-A268-1980-6860-12111D8F9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53" y="4892258"/>
            <a:ext cx="212972" cy="22978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1511B51C-B323-8AAE-AA28-4CE00172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559" y="4892258"/>
            <a:ext cx="212972" cy="22978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249F6D62-7427-F78F-26F7-D2E38CEB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53" y="5391799"/>
            <a:ext cx="212972" cy="22978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CE1B7D2-1390-7647-D99F-0DC3A61A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559" y="5391799"/>
            <a:ext cx="212972" cy="229786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D2CCAA40-4F3E-FB56-7CED-2E677117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587" y="5142028"/>
            <a:ext cx="212972" cy="22978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673A4170-F089-F313-CD32-66A3E1F8C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809" y="5820988"/>
            <a:ext cx="212972" cy="22978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D7B8EF34-F342-5090-61B8-25FDB9F9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615" y="5820988"/>
            <a:ext cx="212972" cy="229786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F272C745-D884-0695-90D1-ACAC0EC1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809" y="6205636"/>
            <a:ext cx="212972" cy="229786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82D83E1F-C747-5999-0E71-AEE80E2D1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615" y="6205636"/>
            <a:ext cx="212972" cy="229786"/>
          </a:xfrm>
          <a:prstGeom prst="rect">
            <a:avLst/>
          </a:prstGeom>
        </p:spPr>
      </p:pic>
      <p:sp>
        <p:nvSpPr>
          <p:cNvPr id="61" name="Signe Plus 60">
            <a:extLst>
              <a:ext uri="{FF2B5EF4-FFF2-40B4-BE49-F238E27FC236}">
                <a16:creationId xmlns:a16="http://schemas.microsoft.com/office/drawing/2014/main" id="{C0B10A89-433D-4881-8DBD-A5152BB899B4}"/>
              </a:ext>
            </a:extLst>
          </p:cNvPr>
          <p:cNvSpPr/>
          <p:nvPr/>
        </p:nvSpPr>
        <p:spPr>
          <a:xfrm>
            <a:off x="2073021" y="5344141"/>
            <a:ext cx="484600" cy="594858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st égal à 61">
            <a:extLst>
              <a:ext uri="{FF2B5EF4-FFF2-40B4-BE49-F238E27FC236}">
                <a16:creationId xmlns:a16="http://schemas.microsoft.com/office/drawing/2014/main" id="{C1AEF7B4-1101-81A3-50F0-14DE83C94D86}"/>
              </a:ext>
            </a:extLst>
          </p:cNvPr>
          <p:cNvSpPr/>
          <p:nvPr/>
        </p:nvSpPr>
        <p:spPr>
          <a:xfrm>
            <a:off x="4356476" y="5522478"/>
            <a:ext cx="894115" cy="503099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F2FA8EA5-E182-007B-373E-3345DA09816A}"/>
              </a:ext>
            </a:extLst>
          </p:cNvPr>
          <p:cNvSpPr/>
          <p:nvPr/>
        </p:nvSpPr>
        <p:spPr>
          <a:xfrm>
            <a:off x="2557621" y="4827562"/>
            <a:ext cx="1613163" cy="8339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4969605A-58A3-27C8-F28A-F96665B9C33A}"/>
              </a:ext>
            </a:extLst>
          </p:cNvPr>
          <p:cNvCxnSpPr>
            <a:stCxn id="63" idx="3"/>
          </p:cNvCxnSpPr>
          <p:nvPr/>
        </p:nvCxnSpPr>
        <p:spPr>
          <a:xfrm>
            <a:off x="4170784" y="5244559"/>
            <a:ext cx="1516354" cy="277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6" name="Image 65">
            <a:extLst>
              <a:ext uri="{FF2B5EF4-FFF2-40B4-BE49-F238E27FC236}">
                <a16:creationId xmlns:a16="http://schemas.microsoft.com/office/drawing/2014/main" id="{5B6158EF-714B-2461-3632-5B5EFC0EF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0762" y="5634684"/>
            <a:ext cx="1380966" cy="169364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115203B9-E72D-9D88-0ED3-730F4FBEF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4292" y="4990798"/>
            <a:ext cx="1380966" cy="16936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5C8ACF09-731A-31F6-E5EF-AF7BB3666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1153" y="6308299"/>
            <a:ext cx="1380966" cy="16936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C475D0EF-C6AA-4B5F-1563-58D26D548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1153" y="5192243"/>
            <a:ext cx="1380966" cy="169364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C1730EBF-2167-78DD-96F6-EA341FCB6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4292" y="4777384"/>
            <a:ext cx="1380966" cy="169364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E13138EF-836D-4422-2A4E-E01C6BD0A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1153" y="5422552"/>
            <a:ext cx="1380966" cy="16936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AC2DC5B0-A92F-6F8C-A3E2-86B289FFB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1153" y="5621585"/>
            <a:ext cx="1380966" cy="169364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1DDBF8AC-C6E8-A331-8FF2-743517977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8946" y="5848046"/>
            <a:ext cx="1380966" cy="16936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E3A9C75E-105C-22A4-AEAE-30A661D53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583" y="6074507"/>
            <a:ext cx="1380966" cy="169364"/>
          </a:xfrm>
          <a:prstGeom prst="rect">
            <a:avLst/>
          </a:prstGeom>
        </p:spPr>
      </p:pic>
      <p:sp>
        <p:nvSpPr>
          <p:cNvPr id="75" name="Signe Plus 74">
            <a:extLst>
              <a:ext uri="{FF2B5EF4-FFF2-40B4-BE49-F238E27FC236}">
                <a16:creationId xmlns:a16="http://schemas.microsoft.com/office/drawing/2014/main" id="{49993F03-37B1-F6CD-20C6-61C50AC12A13}"/>
              </a:ext>
            </a:extLst>
          </p:cNvPr>
          <p:cNvSpPr/>
          <p:nvPr/>
        </p:nvSpPr>
        <p:spPr>
          <a:xfrm>
            <a:off x="8688687" y="5391799"/>
            <a:ext cx="484600" cy="594858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0238FDBD-4EC0-9A63-A52D-11CB3C70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522" y="5368973"/>
            <a:ext cx="212972" cy="229786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BD3FF97F-01D0-BEC7-CA37-EF053639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328" y="5368973"/>
            <a:ext cx="212972" cy="229786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67E0C042-D582-E80F-A80B-CABD20FD0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522" y="5753621"/>
            <a:ext cx="212972" cy="229786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60C9EE0D-7F11-311E-011B-46B7305A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328" y="5753621"/>
            <a:ext cx="212972" cy="229786"/>
          </a:xfrm>
          <a:prstGeom prst="rect">
            <a:avLst/>
          </a:prstGeom>
        </p:spPr>
      </p:pic>
      <p:sp>
        <p:nvSpPr>
          <p:cNvPr id="80" name="Est égal à 79">
            <a:extLst>
              <a:ext uri="{FF2B5EF4-FFF2-40B4-BE49-F238E27FC236}">
                <a16:creationId xmlns:a16="http://schemas.microsoft.com/office/drawing/2014/main" id="{59FFE112-1C54-3C9F-F211-D76E5F5F6607}"/>
              </a:ext>
            </a:extLst>
          </p:cNvPr>
          <p:cNvSpPr/>
          <p:nvPr/>
        </p:nvSpPr>
        <p:spPr>
          <a:xfrm>
            <a:off x="10078021" y="5429629"/>
            <a:ext cx="894115" cy="503099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7B6F13-A360-B29D-6334-ADCEAA977148}"/>
              </a:ext>
            </a:extLst>
          </p:cNvPr>
          <p:cNvSpPr/>
          <p:nvPr/>
        </p:nvSpPr>
        <p:spPr>
          <a:xfrm>
            <a:off x="10985848" y="525241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6208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75" grpId="0" animBg="1"/>
      <p:bldP spid="80" grpId="0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B30282-F0BB-7DA8-66AE-D75A282C8817}"/>
              </a:ext>
            </a:extLst>
          </p:cNvPr>
          <p:cNvSpPr txBox="1"/>
          <p:nvPr/>
        </p:nvSpPr>
        <p:spPr>
          <a:xfrm>
            <a:off x="1295201" y="197907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latin typeface="Comic Sans MS" panose="030F0702030302020204" pitchFamily="66" charset="0"/>
              </a:rPr>
              <a:t>Ateliers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D7563F-3295-C106-E8EE-7BFE44A02201}"/>
              </a:ext>
            </a:extLst>
          </p:cNvPr>
          <p:cNvSpPr txBox="1"/>
          <p:nvPr/>
        </p:nvSpPr>
        <p:spPr>
          <a:xfrm>
            <a:off x="63952" y="701563"/>
            <a:ext cx="1084353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u="sng" dirty="0">
                <a:latin typeface="Comic Sans MS" panose="030F0702030302020204" pitchFamily="66" charset="0"/>
              </a:rPr>
              <a:t>Mise en commun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5917E3D0-D67F-DD56-E2B5-6773FA7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814" y="-99527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E1A17C1-25FF-2F5E-E9E5-1852B56C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9950" y="39715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F5388F-BC96-6EDA-5ED9-0B49222BB56E}"/>
              </a:ext>
            </a:extLst>
          </p:cNvPr>
          <p:cNvSpPr txBox="1"/>
          <p:nvPr/>
        </p:nvSpPr>
        <p:spPr>
          <a:xfrm>
            <a:off x="4301413" y="905790"/>
            <a:ext cx="329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38 + 56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1629F5D-B3EF-D621-CDEF-89A76ED041B0}"/>
              </a:ext>
            </a:extLst>
          </p:cNvPr>
          <p:cNvSpPr txBox="1"/>
          <p:nvPr/>
        </p:nvSpPr>
        <p:spPr>
          <a:xfrm>
            <a:off x="2960915" y="1871111"/>
            <a:ext cx="329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3d + 8u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E92AAA6-3A05-0C9B-5B11-C0C50D89384F}"/>
              </a:ext>
            </a:extLst>
          </p:cNvPr>
          <p:cNvSpPr txBox="1"/>
          <p:nvPr/>
        </p:nvSpPr>
        <p:spPr>
          <a:xfrm>
            <a:off x="5511283" y="1871886"/>
            <a:ext cx="329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+ 5d + 6u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5777B57-B368-3755-8919-8EA39B3BE336}"/>
              </a:ext>
            </a:extLst>
          </p:cNvPr>
          <p:cNvCxnSpPr/>
          <p:nvPr/>
        </p:nvCxnSpPr>
        <p:spPr>
          <a:xfrm flipH="1">
            <a:off x="4114799" y="1538702"/>
            <a:ext cx="1119674" cy="4292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FC9CE47-1061-3C0A-9D32-0782D7814D17}"/>
              </a:ext>
            </a:extLst>
          </p:cNvPr>
          <p:cNvCxnSpPr>
            <a:cxnSpLocks/>
          </p:cNvCxnSpPr>
          <p:nvPr/>
        </p:nvCxnSpPr>
        <p:spPr>
          <a:xfrm>
            <a:off x="5234473" y="1537927"/>
            <a:ext cx="185930" cy="531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4203270-4D2F-1C46-D16B-9FFBD7BF58E0}"/>
              </a:ext>
            </a:extLst>
          </p:cNvPr>
          <p:cNvCxnSpPr>
            <a:cxnSpLocks/>
          </p:cNvCxnSpPr>
          <p:nvPr/>
        </p:nvCxnSpPr>
        <p:spPr>
          <a:xfrm flipH="1">
            <a:off x="6540077" y="1538702"/>
            <a:ext cx="150995" cy="4292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ACCDC12-0F7F-15AA-329B-064DEB7F8538}"/>
              </a:ext>
            </a:extLst>
          </p:cNvPr>
          <p:cNvCxnSpPr>
            <a:cxnSpLocks/>
          </p:cNvCxnSpPr>
          <p:nvPr/>
        </p:nvCxnSpPr>
        <p:spPr>
          <a:xfrm>
            <a:off x="6691072" y="1537927"/>
            <a:ext cx="1165303" cy="4299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75A1F13-6F07-815F-028E-84981654A50B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4032399" y="2634750"/>
            <a:ext cx="519633" cy="2711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25CB28D-EC46-A731-0815-8949D9A44059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4552032" y="2627067"/>
            <a:ext cx="1875202" cy="2788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E16C778-5DEE-3AD6-BFF8-5D99A07442CE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5197702" y="2650333"/>
            <a:ext cx="786577" cy="2517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7781155-DCBE-0006-6B1C-9CA2234CB0E8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5984279" y="2565035"/>
            <a:ext cx="1872096" cy="337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3F332ED3-D727-50A4-5152-34FD3935B971}"/>
              </a:ext>
            </a:extLst>
          </p:cNvPr>
          <p:cNvSpPr txBox="1"/>
          <p:nvPr/>
        </p:nvSpPr>
        <p:spPr>
          <a:xfrm>
            <a:off x="5277486" y="2902075"/>
            <a:ext cx="141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14u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137B826-2143-AA9E-17D2-FDCE001F11AE}"/>
              </a:ext>
            </a:extLst>
          </p:cNvPr>
          <p:cNvSpPr txBox="1"/>
          <p:nvPr/>
        </p:nvSpPr>
        <p:spPr>
          <a:xfrm>
            <a:off x="3845239" y="2905901"/>
            <a:ext cx="141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8d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6A361A9-71B6-3A46-B1DD-4D1C25A648A3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5918229" y="3607676"/>
            <a:ext cx="422078" cy="3388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CF2B23B3-866D-67BD-0CB5-484AE83F0224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504643" y="3607676"/>
            <a:ext cx="106390" cy="3309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E7E91C5B-C220-A467-FA5A-D822A3ADFE35}"/>
              </a:ext>
            </a:extLst>
          </p:cNvPr>
          <p:cNvSpPr txBox="1"/>
          <p:nvPr/>
        </p:nvSpPr>
        <p:spPr>
          <a:xfrm>
            <a:off x="5074065" y="3946560"/>
            <a:ext cx="253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1d + 4u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8D2B286-95EC-4AB9-DB2A-4AFD4CC0FA3A}"/>
              </a:ext>
            </a:extLst>
          </p:cNvPr>
          <p:cNvSpPr txBox="1"/>
          <p:nvPr/>
        </p:nvSpPr>
        <p:spPr>
          <a:xfrm>
            <a:off x="3852967" y="3938668"/>
            <a:ext cx="1516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8d +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B7BA32B-1748-7363-1491-C923619A8B2A}"/>
              </a:ext>
            </a:extLst>
          </p:cNvPr>
          <p:cNvCxnSpPr>
            <a:cxnSpLocks/>
          </p:cNvCxnSpPr>
          <p:nvPr/>
        </p:nvCxnSpPr>
        <p:spPr>
          <a:xfrm>
            <a:off x="6890851" y="4591514"/>
            <a:ext cx="0" cy="3995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CBFA487A-BA69-1668-F389-90CC5813F6D8}"/>
              </a:ext>
            </a:extLst>
          </p:cNvPr>
          <p:cNvSpPr txBox="1"/>
          <p:nvPr/>
        </p:nvSpPr>
        <p:spPr>
          <a:xfrm>
            <a:off x="6096000" y="4881915"/>
            <a:ext cx="141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4u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D5091C6F-B273-2806-B2C2-58A95CE2BE09}"/>
              </a:ext>
            </a:extLst>
          </p:cNvPr>
          <p:cNvCxnSpPr>
            <a:cxnSpLocks/>
          </p:cNvCxnSpPr>
          <p:nvPr/>
        </p:nvCxnSpPr>
        <p:spPr>
          <a:xfrm>
            <a:off x="4228354" y="4605508"/>
            <a:ext cx="720830" cy="2951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DDC0EC61-F2A1-BF59-6C91-09B2F1B31F9B}"/>
              </a:ext>
            </a:extLst>
          </p:cNvPr>
          <p:cNvCxnSpPr>
            <a:cxnSpLocks/>
          </p:cNvCxnSpPr>
          <p:nvPr/>
        </p:nvCxnSpPr>
        <p:spPr>
          <a:xfrm flipH="1">
            <a:off x="4949184" y="4605717"/>
            <a:ext cx="544462" cy="294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C991A9F4-1085-E6DC-C34D-ECCF09A452D5}"/>
              </a:ext>
            </a:extLst>
          </p:cNvPr>
          <p:cNvSpPr txBox="1"/>
          <p:nvPr/>
        </p:nvSpPr>
        <p:spPr>
          <a:xfrm>
            <a:off x="4228354" y="4881916"/>
            <a:ext cx="141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9d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8BB15192-A38D-BE27-0BCA-9A4D849AA1DA}"/>
              </a:ext>
            </a:extLst>
          </p:cNvPr>
          <p:cNvCxnSpPr>
            <a:cxnSpLocks/>
          </p:cNvCxnSpPr>
          <p:nvPr/>
        </p:nvCxnSpPr>
        <p:spPr>
          <a:xfrm>
            <a:off x="5158482" y="5599147"/>
            <a:ext cx="700146" cy="4750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8A4E4CA-D98F-34C7-7994-F231BB22FC4E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5858628" y="5712912"/>
            <a:ext cx="944165" cy="3613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F3335669-6816-7981-47E8-33C03DED7D55}"/>
              </a:ext>
            </a:extLst>
          </p:cNvPr>
          <p:cNvSpPr txBox="1"/>
          <p:nvPr/>
        </p:nvSpPr>
        <p:spPr>
          <a:xfrm>
            <a:off x="5141223" y="6014644"/>
            <a:ext cx="141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3357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0" grpId="0"/>
      <p:bldP spid="51" grpId="0"/>
      <p:bldP spid="55" grpId="0"/>
      <p:bldP spid="57" grpId="0"/>
      <p:bldP spid="65" grpId="0"/>
      <p:bldP spid="69" grpId="0"/>
      <p:bldP spid="8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6674</TotalTime>
  <Words>679</Words>
  <Application>Microsoft Office PowerPoint</Application>
  <PresentationFormat>Grand écran</PresentationFormat>
  <Paragraphs>246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BEGIN</dc:creator>
  <cp:lastModifiedBy>Fanny BEGIN</cp:lastModifiedBy>
  <cp:revision>13</cp:revision>
  <dcterms:created xsi:type="dcterms:W3CDTF">2023-05-21T06:14:44Z</dcterms:created>
  <dcterms:modified xsi:type="dcterms:W3CDTF">2024-11-11T16:33:25Z</dcterms:modified>
</cp:coreProperties>
</file>