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6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9694-D3CA-4B28-A418-02650BDDBB91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9489-08E1-47E3-AFCA-7775D67903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9694-D3CA-4B28-A418-02650BDDBB91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9489-08E1-47E3-AFCA-7775D67903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9694-D3CA-4B28-A418-02650BDDBB91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9489-08E1-47E3-AFCA-7775D67903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9694-D3CA-4B28-A418-02650BDDBB91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9489-08E1-47E3-AFCA-7775D67903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9694-D3CA-4B28-A418-02650BDDBB91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9489-08E1-47E3-AFCA-7775D67903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9694-D3CA-4B28-A418-02650BDDBB91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9489-08E1-47E3-AFCA-7775D67903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9694-D3CA-4B28-A418-02650BDDBB91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9489-08E1-47E3-AFCA-7775D67903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9694-D3CA-4B28-A418-02650BDDBB91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9489-08E1-47E3-AFCA-7775D67903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9694-D3CA-4B28-A418-02650BDDBB91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9489-08E1-47E3-AFCA-7775D67903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9694-D3CA-4B28-A418-02650BDDBB91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9489-08E1-47E3-AFCA-7775D67903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9694-D3CA-4B28-A418-02650BDDBB91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9489-08E1-47E3-AFCA-7775D67903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C9694-D3CA-4B28-A418-02650BDDBB91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49489-08E1-47E3-AFCA-7775D67903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60649" y="251520"/>
          <a:ext cx="6336702" cy="8640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2234"/>
                <a:gridCol w="2112234"/>
                <a:gridCol w="2112234"/>
              </a:tblGrid>
              <a:tr h="288032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88032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880320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664" y="611560"/>
            <a:ext cx="1872208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2896" y="971600"/>
            <a:ext cx="183744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53136" y="467544"/>
            <a:ext cx="1800225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2656" y="3779912"/>
            <a:ext cx="187220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36912" y="3779912"/>
            <a:ext cx="1565895" cy="1565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81128" y="3419872"/>
            <a:ext cx="1791642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4664" y="6732240"/>
            <a:ext cx="173829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92896" y="6588224"/>
            <a:ext cx="187220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53136" y="6804248"/>
            <a:ext cx="180020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60649" y="251520"/>
          <a:ext cx="6336702" cy="8640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2234"/>
                <a:gridCol w="2112234"/>
                <a:gridCol w="2112234"/>
              </a:tblGrid>
              <a:tr h="2880320">
                <a:tc>
                  <a:txBody>
                    <a:bodyPr/>
                    <a:lstStyle/>
                    <a:p>
                      <a:pPr algn="ctr"/>
                      <a:endParaRPr lang="fr-FR" sz="60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  <a:p>
                      <a:pPr algn="ctr"/>
                      <a:r>
                        <a:rPr lang="fr-FR" sz="60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lumBAE" pitchFamily="2" charset="0"/>
                        </a:rPr>
                        <a:t>épi</a:t>
                      </a:r>
                      <a:endParaRPr lang="fr-FR" sz="6000" dirty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  <a:p>
                      <a:pPr algn="ctr"/>
                      <a:endParaRPr lang="fr-FR" sz="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  <a:p>
                      <a:pPr algn="ctr"/>
                      <a:endParaRPr lang="fr-FR" sz="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  <a:p>
                      <a:pPr algn="ctr"/>
                      <a:endParaRPr lang="fr-FR" sz="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  <a:p>
                      <a:pPr algn="ctr"/>
                      <a:endParaRPr lang="fr-FR" sz="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  <a:p>
                      <a:pPr algn="ctr"/>
                      <a:endParaRPr lang="fr-FR" sz="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  <a:p>
                      <a:pPr algn="ctr"/>
                      <a:endParaRPr lang="fr-FR" sz="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  <a:p>
                      <a:pPr algn="ctr"/>
                      <a:endParaRPr lang="fr-FR" sz="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  <a:p>
                      <a:pPr algn="ctr"/>
                      <a:r>
                        <a:rPr lang="fr-FR" sz="6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lumBAE" pitchFamily="2" charset="0"/>
                        </a:rPr>
                        <a:t>canapé</a:t>
                      </a:r>
                      <a:endParaRPr lang="fr-FR" sz="6200" dirty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54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8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lumBAE" pitchFamily="2" charset="0"/>
                          <a:ea typeface="+mn-ea"/>
                          <a:cs typeface="+mn-cs"/>
                        </a:rPr>
                        <a:t>mur</a:t>
                      </a:r>
                      <a:endParaRPr lang="fr-FR" sz="800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80320">
                <a:tc>
                  <a:txBody>
                    <a:bodyPr/>
                    <a:lstStyle/>
                    <a:p>
                      <a:endParaRPr lang="fr-FR" sz="60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8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lumBAE" pitchFamily="2" charset="0"/>
                          <a:ea typeface="+mn-ea"/>
                          <a:cs typeface="+mn-cs"/>
                        </a:rPr>
                        <a:t>café</a:t>
                      </a:r>
                      <a:endParaRPr lang="fr-FR" sz="800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8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lumBAE" pitchFamily="2" charset="0"/>
                          <a:ea typeface="+mn-ea"/>
                          <a:cs typeface="+mn-cs"/>
                        </a:rPr>
                        <a:t>bébé</a:t>
                      </a:r>
                      <a:endParaRPr lang="fr-FR" sz="800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0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lumBAE" pitchFamily="2" charset="0"/>
                          <a:ea typeface="+mn-ea"/>
                          <a:cs typeface="+mn-cs"/>
                        </a:rPr>
                        <a:t>dé</a:t>
                      </a:r>
                      <a:endParaRPr lang="fr-FR" sz="1000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80320">
                <a:tc>
                  <a:txBody>
                    <a:bodyPr/>
                    <a:lstStyle/>
                    <a:p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96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lumBAE" pitchFamily="2" charset="0"/>
                          <a:ea typeface="+mn-ea"/>
                          <a:cs typeface="+mn-cs"/>
                        </a:rPr>
                        <a:t>loto</a:t>
                      </a:r>
                      <a:endParaRPr lang="fr-FR" sz="960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r>
                        <a:rPr lang="fr-FR" sz="10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lumBAE" pitchFamily="2" charset="0"/>
                          <a:ea typeface="+mn-ea"/>
                          <a:cs typeface="+mn-cs"/>
                        </a:rPr>
                        <a:t>pavé</a:t>
                      </a:r>
                      <a:endParaRPr lang="fr-FR" sz="1000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0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lumBAE" pitchFamily="2" charset="0"/>
                          <a:ea typeface="+mn-ea"/>
                          <a:cs typeface="+mn-cs"/>
                        </a:rPr>
                        <a:t>vélo</a:t>
                      </a:r>
                      <a:endParaRPr lang="fr-FR" sz="1000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9</Words>
  <Application>Microsoft Office PowerPoint</Application>
  <PresentationFormat>Affichage à l'écran (4:3)</PresentationFormat>
  <Paragraphs>54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Cyril Le Petit</dc:creator>
  <cp:lastModifiedBy>Cyril Le Petit</cp:lastModifiedBy>
  <cp:revision>23</cp:revision>
  <dcterms:created xsi:type="dcterms:W3CDTF">2011-06-22T11:28:43Z</dcterms:created>
  <dcterms:modified xsi:type="dcterms:W3CDTF">2011-06-22T18:42:17Z</dcterms:modified>
</cp:coreProperties>
</file>