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3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5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12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73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6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06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0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3225-D33F-40EC-B23F-D21B05AAC69B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BA37-A300-4EF1-A216-8931DEC68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Que vois-tu ?</a:t>
            </a:r>
            <a:br>
              <a:rPr lang="fr-FR" b="1" dirty="0" smtClean="0"/>
            </a:br>
            <a:r>
              <a:rPr lang="fr-FR" b="1" dirty="0" smtClean="0"/>
              <a:t>Qu’est-ce que c’est ?</a:t>
            </a:r>
            <a:br>
              <a:rPr lang="fr-FR" b="1" dirty="0" smtClean="0"/>
            </a:br>
            <a:r>
              <a:rPr lang="fr-FR" b="1" i="1" dirty="0" smtClean="0"/>
              <a:t>Sous quelle forme se présente l’eau sur chacune de ces photographies ?</a:t>
            </a:r>
            <a:endParaRPr lang="fr-FR" b="1" i="1" dirty="0"/>
          </a:p>
        </p:txBody>
      </p:sp>
      <p:pic>
        <p:nvPicPr>
          <p:cNvPr id="21506" name="Picture 2" descr="http://tice33.ac-bordeaux.fr/PubliScol33/Portals/104/Admin/Album%20photos/gou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5909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539552" y="3645024"/>
            <a:ext cx="2808312" cy="936104"/>
          </a:xfrm>
          <a:prstGeom prst="wedgeEllipseCallout">
            <a:avLst>
              <a:gd name="adj1" fmla="val 77374"/>
              <a:gd name="adj2" fmla="val 357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 toi de jouer 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8263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ebdometeo.com/wp-content/uploads/2013/06/grel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216863" cy="61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grêle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445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1.mxstatic.com/wallpapers/097c343bf290a7c4bb525ede9a5869ed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1" y="332656"/>
            <a:ext cx="8577690" cy="48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mer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842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emiremontinfo.fr/wp-content/uploads/2013/02/2895189_Attention-au-verg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3" y="404664"/>
            <a:ext cx="844653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verglas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508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iencejunior.fr/wp-content/uploads/nu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717275" cy="5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nuages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0289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popyrenees.com/wp-content/uploads/2010/07/randonnee-lac-pourtet-nere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7942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lac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6882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hez.zorette.free.fr/images/divers/plantes2/gelee_blanche_a_2048x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92277" cy="6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givre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3313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ennelier.fr/Riviere-ardennaise_FICHE5682_reduit69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6428"/>
            <a:ext cx="8808913" cy="65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rivière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350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5/5c/Perito_Moreno_Glacier_Patagonia_Argentina_Luca_Galuzzi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74897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glacier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8482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lpcdn.ca/641x427/201208/28/581740-minceur-glace-precipite-fonte-banqu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22352" cy="58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banquise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3110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acool.fr/frontend/files/blog/images/source/bu%C3%A9e-ou-condensation-sur-les-vitres-d%E2%80%99un-meuble-fr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866" cy="56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buée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938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" y="116632"/>
            <a:ext cx="908707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5969581"/>
            <a:ext cx="54033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rosée du matin sur les brins d’herbe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332656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914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ditionseho.typepad.fr/.a/6a00d834525d3a69e20147e0cb115e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7489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brume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9869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internaute.com/science/environnement/diaporamas/06/cristaux-neige/images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720439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cristal de glace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2018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/>
          <a:stretch/>
        </p:blipFill>
        <p:spPr bwMode="auto">
          <a:xfrm>
            <a:off x="245519" y="84824"/>
            <a:ext cx="8640960" cy="590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99992" y="5969581"/>
            <a:ext cx="43952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glaçons dans le réfrigérateur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798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810"/>
            <a:ext cx="5544616" cy="66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64895" y="6200413"/>
            <a:ext cx="50432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givre sur le parebrise de la voiture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315895" y="332656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51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" y="55694"/>
            <a:ext cx="8967089" cy="603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64895" y="6200413"/>
            <a:ext cx="50432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brouillard, le matin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6375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497"/>
            <a:ext cx="8856984" cy="635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liquide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868144" y="6200413"/>
            <a:ext cx="28830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pluie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9932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esuiscultive.com/IMG/jpg/iceberg_Cleve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70786" cy="5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L’iceberg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4397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vapeur d’eau (invisible)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gazeux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121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xMWFhUXGR0aGBgYGRkaHRsgGhocGiAbHB4cHighHSIlHhscIjEhJSorLi4uHx80ODMsNyktLisBCgoKDg0OGxAQGzQmHyQsLCw0LDg1LCwsNCw0LCwsLDQ0NDQsLCwsLCwsLCwsNDQsLCwsLCwsLCwsLCwsLCwsLP/AABEIAMABBgMBIgACEQEDEQH/xAAcAAADAAMBAQEAAAAAAAAAAAAEBQYCAwcAAQj/xABEEAACAQIEAwYDBgUCBQIHAQABAhEDIQAEEjEFQVEGEyJhcYEykaEjQlKxwfAHFDNi0YLhFXKSorIk8TRDU3OTwtIW/8QAGgEAAwEBAQEAAAAAAAAAAAAAAgMEAQAFBv/EAC4RAAICAgEDAwMCBwEBAAAAAAECABEDIRIEMUETIlFhcaGRsSMyQoHB0fDhFP/aAAwDAQACEQMRAD8AlKvFw1FRmaNRUeCGUEKxBmV/1L62w4yPEaOYQgeIWlT8QgyLc7gEEY6X/Ip3Yp6F7sKFCMq6YAgSII89uuIriPYDXT77KEUKwB0osBWAN1Yi0kgQ23WbEeiHddnf7zzqRtDX7RNWy61cv3eoBiNK6vxLtY3mAD9cXfYlBSyGWpouvUpZiJg62JmY2kgenpji3EczXSvRYljUIRyhsNYZkiBtsRPQ8xGO99msxNBRYaCFjyItt6x7YFmD7rtGcSgo+YFwykyV65aNAhS0mJ0gwSTJ+NjNvQWwJxJmzBpg+Cjq1Iw/qlaYB1rq8KkgggkE6Z5tAPznD11X1KCWLXUElgbU9N9UALIvtznBQIUUyygOpFoJswib3sDPlpxha5wXdwLg2ZIDI16iliTqXxKNn6eRC7EH1xwvt07Nn8wWmdcX6BVA28sdtzuYPe+KmZXaTtYzyvJ8UnqLEWxw7thWL57MsdzWefZo/TC898QTHYQOWp0P+HOSjJU76e8d6jeFSSFJW2pgBARd7X9ZpcxkdNVaYLO5nwnQDAAuSqm0kg8vzxM9jXZ8vQpUSvfDuy4JX+mzMWaCbkA29sdHpZFaawOZ8TEyzHqx5na3QQIAAw1DQFfEXkO/7xUMsVGoiVBgr7C+3WwgHe3XGb0iqnTOmJZZSxI2EkEc7Cx8rnDCqhHiF+UTFuvlcn2joMaalrraf3+4wwcmiyyrFGZdSe6JAbT4fQaiY5dQd9xczj5rMBjB0nQ8GSQbgtIvIPPmp9mbI0BAYLAgb2XaYFvQRcxyBwDQ4ItKtKAqBZ11FgyMWaPFsy8o6LvON9SmozuHJbEHr53XURUFq3eK39pRg68jHjqfu2NWRrANUdwI3BJJgkmwBuSQ7EsBP0GBsvWpHMTrI+P7MC4D02AF9yGRSfbDOnTbUGJWdh1TmviFh97V16wMCAgsDzUKnNE+JCdv2YhKFJY+z711BAks+kAKxmQlM2H4h758K7J9xRRqoZahMkM4AHQgLI5ESSd+W2FXadTVz1QFgUFWggVtyraQWVTbkJi9xvGKjjPF2qVzSoGKsHS8BlXxQdRB8AGkjUYCwZthKVzLGNYe0KIRxDjC5SgtFU1MbrTAsWgwWOwk9NgBaxJG4Ln9Ts1UUxXB1aqZDDQNWmakspszDSJsV5zB/C+H91SJrMzM4OltAXTCmnpQMNRB02JUAqARhLxLii0UZ5TWA2hDBkG8Ec/EENtgLWAGGizb3qKJC0lR/VzKlKjBgKiGSdJJSwOoXgvBgCReSSTGFtLL0KhK1aMC4DaNJWCI8QbVJHMG3nvgbOV3FEDIKzISTUZ/unm1SLamu1iZBkWIwNV7N5l473MkgjUQkqAInoLet99hhqFWB1f7Rbgg2DMc2cvRJZaj6llRrqMRcmCQSZMSQPMzaMCt2kpCRTQuRJhEMHzJ394x7NcMohyYDNMEnxAwIkHpYRb8sZayBpFliIHSZ/PFePo8hF2B+slfrEBqifxNDcdzQpa1yqqoMF5sD5ixHvjZT7OvWLNmahLgWClQq2kAybDzA5++D+Fq9RhSDEIZLCSBHMkDfYD5Yf5fhDQVLnUonRYqA8oAVB+9fTeBq6WwjPgGNqdrEdhznItqKkvT4f3UAwsqDTXQCzBuhUCd4JJ9jgfh2THeOqOKRVVMNDId9RGxH3biPTFLTyQUNQl9O5YldKzbw3F4E2MH3smzuQ7hhUDHUs6R4SW6ggNK6hfYxIw4ohHt7j4iwWB92xMX4syg02mJE6an2ZPIgxvb70TynGvOKdH3p0yVVSYAI8TsR9BtMTgyqzn4WBWouonQjBh/cCCCSTtvcWG2A6WW7ttK1GFNlNzIUGSQQGAIEWgRtIjHKeJB7/vOIB12ic5VXYaoF51dOdv8YduoNPvCuoLY7a12hirCQCLi5sR6Y2VeHU9i1Ml9itQlifJb+s4016iK6NqRmcaKsnaJ0tqG0ABfU+eCyMC3JRXzMUGqP9orejTPwh2JvEf7fucew6zPeKQqoqggHUdN58gLfLHzBjJ8QfvOjcK7RU3hW8LGB1BO24263AGHtemWTwMFJFiy6hfqJG+OPZvh9TLg5ikWOWWO+RiIpmo+kaNiRP3RMTvezLh/aNaihUrSAfgYwRPSf8HHmUGNdj8SniQLk5/ELJGnnqfeXBRPgkzpcggGN4A67rjo/ZuouvxtptIJkiYi/wA8c7/iArMKTfdWYJIkaiBECATYbAbHFNwPMh6FN1mNIiYmOpi04xFPJlPmNJ9imdLo5NKv2i6Y+7pAsebEjczt5epxo4yFVB3kajpkT0+Irz6iR5dMS+U469JO7R7ltQO0DcyNj8v8YErrmcxUFOl4qtWZdtkAIl28gDsNzAHUD6JWyx1ND3QWLuNdoHWUoo1WoqyS0kKLRJESSTECOeOXdpMs9PNV0qR3i1G1xYaiZP1OO78W4VQydOhl0LszVBUqtqAcil4mqvbbVpHT4V6Y4l2yIOdzRAhe+cj0JJ/L88T5mLAHxKMShT9Z2/8Ah9SA4dlmgH7MEGL3Jt++uH9WiSLHxbg9OcDa3LzxDdmuKnLUaNKoymQAoJvOkTHUwP3OL8HFAShuSuTyJmkqCJB32OAa9NhJ2iZ2nlbmZNuXMYHz2YamWNMqUbcSpIbmAGMQRc9L9cepJW1ajpUyCbzMciAI+uD9xGpg4+ZtoU4LMfibcRO2wva0m5jlsNhsyrLKqq6to1EMxIPwjTD73ja8dcfUqVURixUMoMRqMT8IHhuDYHa/Wb6szlyxuQDpAY6SDcywB7zw6vLe9wJwo3eo8UBRgXEcoyaSWVqzqqtYaQruFGo3YMzCNzAmxvjOnUFQSSVN9ZP3dIPhIHSNwPS2+jjOToomphTVgJViq+A20uTvY7CfPphFnatLMikUq/ZZjUpBJPc1QhJHnrIBBOwSFENgtgze8n8/kUr5qowqNU7shndVhKKpqjwglqjWkhSIJ5gGKyjw2kmUenSXvNRJZz44Cm5bUDoJJJgAG5wt4FwZsuapdtbsGaoRdWYG66j4iGOobDnvh6cqwCmmFFSnbUwgVlDGzDkee2pWEgkEz2McWDEfWBk9ylQfpAeNcSqU8otZldlh0c/e21K7TuultPkRPpE8Ooa6n2lMPU+KqzSFplrhVUHSbXg7E+WLDjnDald/HVNOkQpVVa6MJBUj4XWIvMz5brspmaWW10supzFQg6yIiSTJdtlmYPlbrLVF5ORGu9f9/qLcEYuN7qrmeS8DkVF+xrELv8LKBpJHINBv/wAo6YKqZ9kBpse8GvXMkA7GzLcTcmI3O84Dy/Du9qf+sLOPi7umDpXnMbtAm5+WM82iz4VCrAhREARYCPL36xj0MOMtkKuNHc87PlC4wyHY1A6g1EwIkkx05/QY0xhgaWmnqkS5Kx5LpJJ6XKx6NgYUiSALk2Ax6KkbrsJ5xvXyZ8yeZam2pSQenIjmDfb92w54DWNOk6ogNWoRokgAjkPEQGFyY8wbc1z8LqDTa7CfQEkA++mZ6EYLzmUAHeFhTKgaUU31A20ybADTJ3/STMUfXz/jtLcCulmu3+e8F4iz9/rYioyAa2pANHIwYgEAEatrAi2GmaoNm67EKTQp+FAsDU2gQoJbckAm9lHIxgPspWjMoGgq50sp+FvwgjY+KN7DD7jRrOoNFTuxYgagYkEA9LARuSDFhJRmbhkCjvXePwjmhY9r7ScTKNlnZEZapUHUad9Bb4hTYiAYkE8wNxsQuKUWOxJTUYuCwJ3BsDuNsPOH5Zu8Wo5LPFqK3LEhp8IuFAOkyZknlfGeayLUmR0TQuxhhqNye8M3L7kwANMRMYSuX02+Y44+a/EUUezUEGrWCQAw0HU4a/sAOZO9wJ3xpFSmHHeKHj79ORynxILjzNx1jDHMOZKujtNzrCtEzcwTJ6cz6Y15ejSUgKSCDq3IYwLecCfrguRaze/xMKhdVqaBRohF1FShMqAupRPToPKTj2BBQNNj3Ta9Uk0rrH9+oCPKOczyx7GB+OtzquVnDs6E16qQrK6FGpsQAwaN5BHLDrPdjsjmaad3lqdLXfUE0FRaw0wZ6AyN9xbEnwjMK9NGDFgQDOxPn64rOH5yqCihwGYHSzg6I8Pj3lhMALIu+42xH1CqaaU4iwtZDduf4e08sp7rMValUgvTpMurwpd2Z5AWFjlcwBvhL2A4tBNBmsboD82A/P546lVoOc1Uc1O/KqtImoqkAk6n0BYgD7M/ePhOON9quFtkc34P6ZYtSIJEhWKsvIi4IjoR1xMLxkNKP5wVMvKeQp0alSqJl7ksSQAOQ6Dnix7EUaiJXzdT4T9nRABJhfibbdnAXoAs4lineUoMiV5cpHL0xT5DjNWnlKNJCF0ALrFydKnUSIMWBYne4jecU9QCVAXsYnEQDZgNerUNSo9Zr/AJjworMd+jHxbfCEHXHHeL/a59+6XvNdU6VADavKDY7HHUKzNmqsOB3UipWGogsGMCmY+615tsLc45b21qq3EMy1IBUFVgmiwGnwiIiPh25RibMeKhY/ELJMa0Bmc7nqdJU7uojQBEaNEMzHptN/Ic8d0qUGZdJbRa+mPoYtt9ccx/glSqNXr1WVmGgKajXvIOmSZk2PoL8p6yRvgsRJ9xic+iFEVtkKQAhF8OxIk/M3x6cGVFwK64sXtIiTcGckhZtEn3IiegsT/mwx6qQok3C7+bHl7c+l+uCKS+K+wkmegE3+WI3td2nSgVFRGZHVwIjcR8Q6sW9vTC2AXUpxEtsyM7f9oe/Y0kcEaj3nmQYsdgPTy5Ya9muxgXLl66uKjgFQJVqenxAx+K0wfLzwp/h/2cSuzVqoiihhVkjU3ISCDCiCTO+nzx1U1UK3MgiL3J5Xm5PmTfrhWMFm5kalGQe3iDITPdoK1CrTSoheqfCD8K1AfhY8gQ1jvucHZ8Z4UTVatl6SgmY1NAEgmdjBAt0M+WM+NhWz+UJ+FUqtB6wb/QddsbeMBqyurQEemwLEgBbWgepJ6Wwz3EmjqAKAFxPwvhD5mmzVs0KykABabWBmfHCxItYbemK2goCLTVKdNRaFBpzEXhBHOxLcjIBiZLslk/5Ylf5qnUD2VBtqFzB1GT7YZZjtEqEoC1aoN1pJMeXQRtc4JRoE6MFqs/H4jM0QoPj0jYaRLM0gAH7xEEsR0HMYC4nwgUkSNzK6efhJBPkPhEf74ma3bMmppNELE3djIOk2iBBO2/M4wXtnVK6hRQgWjWSRzkjTIXzPnhidUEfkD+IrJ0gdOJEcZujpszQq+EGCSeZCKLtLExG84IyWUdPGSlIDYuO8qXtZA2lN9yWI8sLanGsxuRl1HIl3ggxBDFAGBmbTblgqrTzkajVyyJpLSgLmx/CzLy5idsMfqWdeN6i8fSIh5Vv6zdU7/W411K6tdXGlGU6ROpSw1dRBMz8M4AzDAwhVRUO7PKOYM/C4BO8SJnGb8SZVH81T8O4q04ZP8AmO5X3wzqZs6VEiorXAfSZi9tQiPUgC3ljsbhNr4hZcfPTRXTygD6YFQ2kbItt2JBJn8IBN5iMFV+IMlGdOk7KqgsB93V4ROkb7D0m2PpGmdL06d7wqgTzF4n0CjA+S+OoAAZ+815gWHjUgXEbWnaLnWd33BVEx6E25KpTRQ1RnUGPEUdNVpHiIFouII98M6i0zDAKVgRI1E+ZJE/XCjOjKGVAc1RYKgDm1pApqGg2ifl0GolqY+zy7AWHjcDzmBJAt0HpgAR57xhvxH9SkHRwKlwQfGQQQPuwIAgiRHW+A3dmUEjVo/DYkG0LA8oPKLTONBpViCtRFUkfErhtPnBAB2I9jjXlGjwHWanMHY8tSQu3kNtjjRXYQTuZVMqtOG+01N1fu7b2ASY+hm2PYILNN5k/hN7eRgxj2KVcVv/ADJmQ3qJuxucV6QgKGBhgoi/X3icXHCa4UhiR4bmdRgARIgEc5v+EWsTjj/YmuVr6AYLDnJmOQAO8SbzscdSylfSeoIgiSJB5HHm4j6mKviehkHDJ940VlJZZlToYkwYEv4hYzdBGq/OTF5ftvw0V6arq0tTJ7sXJLuwAT/WSRvvp6EYc0q9Km2sONSgajqVgpggkCxCiWETz2uZwau1R0We8RIrNVM3VSHSYEeJkTTEyF87gVoG4QazJXsNnWU1MvVLd5TYjS1woXwlQdrMCPyxSVUI1qCRKsJtsykc/InC3t/ke4ejnaZAqkxVQT4l31Hkb2J2+GPhwfk8yldKNZTAIIj1ix8wZweFtcTMyCzyEI/hTVZ2dcwqioCUYMACVVRbqY1zN9z1EcazFUs7NvqYk3nczud998d74cgV2dYV+7YaouQBqi2+22OAUeXoLYjzqQalOI3ufob+GWT7rhmXgXqFqjH/AJ2MH/pCjFQRiO7IcY05DK09MkU1FyAIgR+/TFRls0Dbbr/jyw1AVAk2ReVmZuMaHTBTEfr7YV8VzmnwKfHzP4R/n8vez1b4k/pkmoJxLMi9Nf8AWR/4j05+fpea4twrL5mFrS2kzAYiDA3jyON/Gc93FF6gXVoUmB5b/IXPljmORzWczNd+51GrV+IJawtcmygAxJI33vgXyKuju5Wia14nQK+dy2UowhVUQlVWZuDJA3JMm+5xJZ7tJms1qWgjKoEkqCWgC5JBhRv/AJnD7gH8O6W+YqF2U3RLL1HiiWBHNY5jliwzK0crlqhCKlKmhJVRE8gPMsxAk9caOTLfYRT5QrcQLM5Zl8vWo16CUx3ma8bOCwYeIQBIMQEBJMxfDfi3Bq9J6L5yc1Tb4qVIsIITXAAjVABJ22OG/YXhtnzTo2usx0E6SAkm28hiVPKNKrfDzthV00FemZbLstVSQblZJU8wCCV9TOA4HhYhep/EoyXyeW4ZUdF7ipReoA1Fn7ymKggWQhob9ZMb4f1Xy2XMQ9E/FK02hjvq1BSCZ6meuPmb4WmYpWqEowJCtGkAtKaBIg6SDqEtKxJ2wJQq1ctCVKjVqM21iaiAfeBH9QKYDLcwQwJEhWYjx3UzJT6M28Qbh2aBU1aHOWJQuLfdLQVjfz5nErmOD1srRb+WzpNIMXcoqhQDpQyRUYzBmIAMG8xi6z+Sp16i1qDQQEvTIgos6gwJYPC2GxF+pOFHE8i4pVKSEAag6oB4UdTqlOXxD4SIN7rM4zgcnYbE0uuPv2Mw4dwyqlNENQVCwJLJ4HGoknTsCATyMX9sDZ3srRqowqPVRyJRqjAyYPohuY2B+dmWTz9Qq3e61UGCU8SrYE6hp1oOckAQRBi+CqzJVAKFWCgwRpN+k/L5eeGBVYcTBJKjksj6i1aKtqSoirIFWiSUAOxamxJ5xce84HTQE7yjUakfhZo1Uni5/upGTtAA5DFLn6DVJDgXUrEkkg2Oncn19ML6dKoV0PUKPTaPhN7atTWmGVtp3mMNbBXYxC578UPmae+zDQWdFSJmkus/9xg+0noMey2WZhqasaoFik6QZF5AWR5DfDvK8BFWlrV9NYg/0xAYgGPCbNO149By0ZvgoWTWQ0ybJVQtpYgSqfdKhjbS8b2JjCuVGjHVYgOoldCfZCLKGCX66BCtOwJU/wCT6KkLLOrRvIgyTzOwHsOk411srUA02DiGIYiDeNQYLcdGjeZgg4yTNGiBpUzNzqkSTYqVALDlG8A2gE4bYA1F0fM0Uc2vQiDfUoge48It54Kqd3WkOikEzAEgfPbAtQa2Vgw2mVqFgRN+Wx5iI/PH3uBJ0hGkeJAdV22IEzuNp2nbDALgcpsfLqP6dar5iC4/8g31x7G+hTVtmZbCQo1rPlcMPQz5Y9jJtX8Tj+SzJpVUqD7pB6+X5Y6rwTiK1kDAGJIv5dOoO4PQ45OAP3+WKjsTxAqTSY2safivJkkAc7CZ5e+PL6XLxbiexl/UJYv4l69MJUWqEVl1DvdU/CFIBN4tPQ3C4YnN0kEurK1R2G7rIdVlmmNl0gFhIEBYF8JuIktQqaDfT5crke4kYDocaojLKkmpUcNr1EgqdICrMiR0E7DzjFuTHZBkavQIjHjGWp1a7M1YVFYMmhtQFiQY0mdJksI5mPMSfYrMtTqVaJMjVa27A6Sd7SPbbaRNp2fRaVLWBSqOAD0iCDDBwUsG+JSPeMJeyvDlSiXW7VTqYxHOQAOQH7tGFFSXFeI1DSm/MrkzopA1DG0SZtPofIj0J9ccEMctgLemOvdqqoTKVDzCsQSeZRl+Z1fPHJ8llTUdKaxqdlQHoWMSfSZwnqxsSjp/M6/2Y0tlqQpuHRAFLXEsoBiCJgE/QC8GH1bhOtDXoEUawXV3q/DUIExUAsywIkgt0sLznFM5SyuWFDJAmqQDTWmveH4vEzRNjBknrbyrex2ZK5ClrPipppqAmCrJIKR1BgQfL1wTHQXzAaxZE9luPaqX9NqdXZkcEFDE/wCrexFtvTC93gFmPmST9TOMq9cuxZtz+4GEPbTPd1lmIAJMCDexZVMiRbxAE/3DDwAq2YIEje2HHxmG7uixZAbkAEMf7efQW3vvjoXYHswcpQmqD31WCyj7ij4UJ2m5J87crov4adiS2jN5gAp8VJDfUeVRvLmBzsek9RYRfEygseZgZX/oWLqNEB2vJAHW+7E/N45W0+WJT+J7kZenSG9aqojyUao/69Pyxa1aVxG4AEg3Jve22/19MQn8VFZaeXqqP6dQ36EgMP8AwOCF8PpBNeoPmVn8uqClSUQi9DNlXRp2HJptMRjfUyy+FDu0XgxAaeZhtUAbRE3tjDJ1daLUIguimIBibxceeN1VSJYrtYxzM2vf/YeQxpU1U5WHKwNyM4BUamWpEOyK1QUtMSyLUKzf4ipWPCdVp03kuMtVDEuh2MXBkH+4ESDvHubzYjRTqUqjBl1is8MPEFYVNOq0lrA6uqmNjgfLUST3kFdQKstt1Y+GYvpOoCOpPPDMBvRndRQFzVn+H0qS97l6YSoukMoZdFTU0aH2WYmam4O5IBB1rxGnUABkC8AwCDtpb8JBsT1F+WGD0pDAQ0CbQRyBuN4H154ULQVHZH+9FRAY+IDQyeoVQw9T0OCUBTowSzOuxPFGR9VPUGiGBkagsmDp59IMySJAON1ejl6kFhDqLOAFZrSAHQyPe3IiLY8KQBK7qDaLbG49jIB6RjbRooRBtA32mIgCTaee/pyw8op9x7ScZmA4jvECa6Yhi1RObSdYA/Eos1uagf8ALzxkKlNa66KhYVQKbGRuAWpkNETcjr418sMXp3sIHTfALZFSgVhMKqyLHwxEEbQRIxQen7cYlerqw4jGhWRB8VVV53ALEzFnBAbYTyjG2tmAAEqBhTYDdtSG33gJ1TeR5zHUHIl4C1WVrQWKAn3+Q2jc74O4YsA+MaBMoTqJFoCoSBa5tuJ54S+OgWcRqZlJ4pqJ85kDRcT/AEyfAy1O8KiLr4pBU7SQYJEzY4yy+b0sV0kLoOrSARyadBhrOBJ1HeYucb+LZCmSQFMEkGQABYWEEzz6emF+YdQuh0aVAh5kETF5IiCQOZuDODGJeNnzA9ZuVVsfmYChTZiFJ076Y2625A29I3xs0roYQ20FSCNVwNyOgmZ5eeM6g1C9iTMAEDYX2Ue//tjOnlGP/wAyfImfaTc/+/sS4yq67TjlVmo95qpVQP6upW6w0sOp6+sDHsfK+XUGCNJsZuQZE2i+xG8emPuG/wAI97iycw0KqcfRo/f788ZpUIIZSykXBBgj0I2/3xlm6Ol2AB3tPTcH5Y+0qpUhhBIIIkWkbSOYx8xRBqfR2CLE65wgHukm8qJkbyOfmeeJfNcLFOpUBEqCSomJB2G1oBHPFJwHiAr0UcbkeIdDzA8pt7YXdr8u2gVE0iPC5gTBI0mdxBMT/cMeyCOAaeUwPKoNkc2tSV1M4LCFYyZPSbAkxcDeDaMPcvm+7ph8wRTNtRLSAT1MDn7An3xJZHXrpvTCI8iG1QtmA1En4TPP5Ys8mh0prYORGoxYnqB0xgJMIACS38ReKBjTpo/Ilh1B+E9IN/PbrhN2K4IM1mRTcuEAklIkGQAJIMTe8HAXH8xUfMVDUNw7LG0AEgD5Yuv4f1/5XKvVZQTXMjUN1WVXcgkau8kDoMec15ctCWj+HjuVPB+DrkUaJdKhmr3rAM0EFSGC6jB2Nwb4+VcwdVZ9Jp94ykoTJC01CqWIYgsZJJHIIJMTgpMwoGrvC1RPu1VXUO8UwNIB+GFuTeBtBBE1Fm8R1E3JO5nFGLHuz4imcmY0eIUyCQ6kLMkEHbe/rb1wFxdEzLUqHhZWqTVH3glIgsAQbEtoS/JjiC7ch6WaemGIQhXQTYAiIAFoDBjHlin/AIXOtJGdkPeNVDBydxpiIIk3JM8yP7b8cpYlKhcaHK50zh9bQFQg6IinO40j4DzMLcHeFadpLKJwnaprADWNiGvIPVeQ0kcxGGHC6wKSz/dDEki3WfMHeLbYG6iXxg78zLNMqLqcgAfuBjmP8U+MJUWhSXVGpneYAsAo+jNfDrtl2iRQah1aQIprzY/pP5RiG4VwrM56p39QNTQLKtp3VbwgNm82294GCfY4+Z2PGF9xnZaJBRHQAIVBVhcARI68ulvbAudrU3BVB3zQdNiyiTCszbXvaTsYG8EcIzpqiY0stjv53AJAEDGVdFpKxMyZZo3YxJM7TA+Q6YBg10fENCo7RNw3h7U9ZIk2Gq8lhqDsxMG7EnlFsY8MoqUa4Mu5Imd3Ow2HqN8M6eVK+CRLQZjYkkuRNuuw3xnlOHspY8mMkG5kALM+cC0fLDcbARWVSbg9SmqUmJMSsKYgDefFNoBmRtGElPLATULTrqaF0gjSqkqTAvpK96efx+WKStkJYeEkkxqm0GbATYm+B6fBiWcKCCtWxA2mmtTb/mM4zkL2ZwFCgIAmX3i4LGPTl/n3xi2XOKyjwOd5GCE7PoOZw8dYi6uIPSO26kWMiTywbT7POwkYrhkaNIaiB6nAeZ45TGxGB/8Asdz7BDHRIv8APJw9m2wvrcIdTtcHDfP9pFEw8EddsJanbSGhlBH4gf0xTjfOYnJhwjzPlaoe7KMvQqbzMmSTOxnbYcvNRmMqxHhMMNunoRzB2Iw2q9ocvUsWAPnbf1xuWpTYWIw5DxUgjvJ3TkwIbtJooQogAjcINQInpzA+Y9MbMkSPEVgsDAOpj0Ngp28yJw8p5YERbw2/QXjc2xhWy+jxBLdbEz1v+mO5AClM0KWI5QVKlMGHdoAEWIJ84In/ADj5jTnj94AAk3EX58yI+Xlj2FjKPJMcens2Kkt/E3gyDu69FEVPgcJAE3KkCxvdTbkvXECBb9/vocdYznZCs6MlHOLUpsIIqXPUQYY2N5nljmGeyb0ar0qiw6MQw9+XlzHUEHHj50prnqYHsVLD+HuaTQ1MO2uZ0ECAOZBG8nrt9TY1KYIIYSpEMvUEQRPpz5Y5VwHjBytRm06lYaW5HcGQYPyx1Lh+cSsgdGDg8x+Xr5Yq6ZwU4mJzoQ3KTWV7LVu/NIOTTA1rUY20CwbTzYTp09QbwJw9487UcvUZbFEMHpsOl8O+GZmD3R2YyDzB5iehge4HU4l/4io60XYE6TCtcX8SlTtygiBG88sE1op+kFRZ+85hAgWx0GjXqLTSiXaKa6VCgEjkYJgrz+fLEDR+NfUfnjtXEctlajOQlRKyGWEeCpcC/QNP9pMzffCehKAsWFxnWByF4mA8EUilpIgs5YgbbQPWwJnzxD8Q7aVw7qgRYaAwOr4bGOV2kz0i3PDntT2jako7s/aOzXhYXSSG8B3vtaLe2OfV3LOWYksdybk+fyxnUZq9qmHhx3sx1mM7Vz+Zo94BqOimdNpXUSTE2sxO/wAsW9KtoqCV0+EQI202gCwAtykb4U9lOyjij37xqqJqVQ0OtM7PHINFo5R1w8yPD8uoGpC5WNK/d9WIOo+gieZw7p09nqN3P6xOZ7fgPH6Q/L8WqEnSASYBJm28gR1B5388G57jWimFqOAImJA2IuSTZQSPIWtOIrj/AGkqau7oALIBL6ALEAgIsQojy9ML8rwepVZWruxnYEkmBa02Ucv0xxbm1Iu4Q9gtjNnBMnVz2cBeXQMWYiSiqL6dgLwq3gkemOr1M+rNBMyINiLEyYU+YjEzwWqyKEorCSAQDsWmLTckg38742/zR72oYHgmVMmBMGYa+3L6YxcPE7NmcX5DUpeG5txamkL1IPnG0Y2VM5mHgGhEHzF5tYnrz+WMsjxQ6FDgKPD8MnlPO/Te+HlbitJjSOtQpbxcrKrHny1Bfrgcr8f6ZyY73cX5ZMxaaQJHO+/UmfPDB6dbSDoE9AZ+kjDZM7TIBVlI8j+/lgGvmMujEky3SSYm9ht54n9Rj2Eb6a+TBaFZiQFUM4MMLgLaSGOmBbkL7YYcL4eyDxtqOouLXBaZ9dyB0Fr4VjtFlqbeEXO5A/XG2r2nXZVM85tHrjGxZD4hBkHmUBOFPEeO06YIUhm+n79MIs9x01AbwkXNwOh8yL/vfHPeO8YqaioOleW0nfykb7YowdEXO4nN1IQSj7RdoWaYYsR0NlmTYeUb+WJhcxqUvOrqLztvvJ6RznyxhVgZdGMHXO4bkYJmY8rDrfBXZnImoWqNARSYBXw6vTmB1npj01VcaakDO2RxFfE67ABTIO5BI/IYXZal3j6RaZ8uWCuKBddQsQTNoGnVJvI9Pzx8y2YVGAUrOkEsQSbkEgATy5YbzpZPxtpszfBCATrHKAd/of35YV0BVVwq69/ugk7wbDpioztdtID6F1QB4mB5yYEjaN7zhTwziHc1jUCto8QItMGbSQbE3jn7AhZZqsd4fFb+kaZOlnUMkTBMFtNwL873HXzG9sN6HGwSabhtcwWQB03vMwV9I2wsy3FWrPoXXe2oWNgCSJMDmZHsNjgDPZarTaNUESdSyRG0XEg/dkjkL2kJdmPeORVG1lLTqK0SlgOQYc+ekWvNvI+uPYm6TVQS2kuCLMaignnNwsjnj2AqODQ+rkc2vx5elWHM0nuP9NQKfkcR3bmmjFagptRqAaXR1dS3IMNRIJ5GDtBixxccLqUiB46rAn41rNtP4fhMe2N/EsrVLqKOaL0DPeK5pFh4TpAWpSAMmJN7TibIpYUYxGo2JxaoMW3ZPtIgpmnWKoyCVZiFBAgBQOu5J3OJ7tFwj+UzDUZJWAyE81OxMWtBB9DhO1O37tGIldsTywqMizsozXwsCJBDCD0vhH/EPiRqZcWA8YgfXGPZHPK+WDO6B9OkKCJAB0iRvLETif7eVm100tpjV5ztHpH69MX5HBxcvpJUUjJxk+r7RuSMdr7QcVLqBQSTP3gLmQBsAdKifMzjkXZLJGtmqYiVTxtP9u3/AHEYse1Wa8LUaTqlU3JLd3YANAaRJMiP9W0Ym6daUuY/MbIWRnGKy1KraFYMGcNcEHxQCsAQTcnfe1hj5wbILUrKjSEmXI30g30zaTsOWBaBgeZH7HuRhpTzDUqWtR46rEaiLCCfhtH/AL84wjubMZ2FCWXG+0opoiilUNNSFRRqaIFtVRpJMbDa1gBicqcQr5tiqAqnJVPKI8TWmfYfTAHDKTuT3lRwjEGo0Mw3kEgTediYx0LgpyQTRRrMOumoLnaWUj/GKsfv+ixLe3tszR2U4XSpF9Q1Mti3dFlUkAxeGkA/d3DC/wB0UyZXLs2lRqDAsTocERAshJIF/imBa18CfyYB1LVZp/ExUgdAFUiPOQbnyA9l6yo/2lSNwA9SVO3igk/vpikDivsNSfbH3CEZbKJTqahRkgby1SRqBnwUyBBAsYNufMN6yAmsbHWo1A6gevwyIA0+E7zgxnLCohK6j1RWAAW5+01RIEmAfh8zOGZ4ECEfvA1iNRICq0CQGZp8iUBEj5av83vNQW7e2BHijMoUyLaiSACY57XG+18b2zy+HcHQ/jI8JJKQwE3Pt+dtNfhrU5kEWB2MXPnH0/3xhRSKviBBiWYbkOeUi3wbjqcNbECPabgpmIO4OgzC+Kg4efEQNQPI7PHsP2T3z1VSEqKQTFwraRq5EkWMmDtfBWS4cgCqGQgRGuFJ9AWibbk7nBWbyw5kjTyN49Sw0/8AThfqgEWIXAkaMFyARmB1gk3FxJ6xy5bk/LH3+Y71mVGHdiZAIYk33i4BI3nG7hWSJouUZU1E/cNiDAeG33gTz2jcq24UFcvSIWWIKqCSFPIAEzeTG02tjPU5tCKkLNHGc8FlAABAGkCI25HpcTzwsp5PvfGTFJNz+L+0bH1OwwTn+DTLGqJn4FHi6/CWEnewnY4fVeFB6NJVYKiqLH4jqEgbRfFXrIgoGTHE7sSRI/MZjvGCKL7Ko5DYAeWKCvUGVyy093N3Iki/K3L84E49l+EDLN3pJd9J0WAgnnvJPLa04HjXuhhvIxcXHh38zgi6vrwIK4ylk95MZivJkYoey/C1ZXap8Gm9yGj8P9ogcj0GFrcIbvFlHKahJCsbG/IQANj6jzxT8crgUtCkqBc6ek+v7ONyNyoCBiSiWPiT3HcwrMQg0gHwiAIHqDf3x7hvE6SppekrdepF4kHob2I/LC9jMnTMbnnjHKIWlVEHeZIkG0HlEkYMoCtRfMhrhtPTplQRLHUA0jSOR+ZsSOWNvEOJ0AqqiONNw+oAnVvchjHrfCpxUVSPGENzZtJIgyfkD8sBNUvvgDiBO4fqsBoRhWz6soWHWCSSjKJJjeFEx139Zx9wtVox9xnpATPWaU7dn6FnWpXL/eANGlMDcFFF5i3MTz3GytLOCppUkixHfAxBE/EB/nDXM8IzNHZ9QG4qiD7Olm+WBxxV6f8AVpOg/EvjX5rt7jEIVe41LeRkr2/oV4o1KtHQBqTWGDBp8QjmNm3GJMGb/v8AfLHRO2Wdp18jU0sr6WRgQQSDq0+1mOOc0iI6/u/zGIepWnuW9ObSM+zIHeMhplg2kAhdRU6hG9hPU7Rh/wDxAyMKrhfht6D9xgDsGk5sxNqZv5ahv05dcUHa52d0pU2XXY3NryRMcoBOxw7EAcJuBkNZRUXdl6NTK5apW7p2qNBC6TtB0k9ALteN/TEtm81UruXqNqY8zsBcwOgEmPfFp2jrv3AoBnatUALwPCQJ1E/hFh9N74h0YC/LlhWb20g7CHi2SxmYkWHLD/sjwI5kw1Tu6QMm8nnZRPrfkOuxw7E9nnztYqbU18TmQJ6ICeZv6AHyx1d+yuWia9EU6a2EJpc22XYgR9429cdixBtmdkyUaE08N7P06Umi1EACAsHU438RYLJ85naNhgLPcFR1DPRLHmSgI9mj9cMst2N1fapmKuXo8izmoN4AhvrBAwDVXN0Ce6q064EwfFSY/mPyxbjyEaAuSvjB3dQOhwSmiiouYNJQCzrrYQFuQAwI2GwM4Vca4gr1ENIhh4AL2BYzfpaJnbD7MdpmiMzlmuNMvSFQH+0MASfTCEUsuc1l9NNUomrTNRdMA+PxSsbabR5YVne1NajcK0Re5U5LPI1M96602YaGAqqZi4gq3X364ZrxCgafdioNCmT9psdzzgDc7YaZXgPDHUEUMsBsdVNQTHqQfc4D4r2L4e3ipGhTPTwlT+oxgzWabU0pQsTHKZjLIZhWb8TVDttygRywXT7Q0EZn1osqqgCooUBCxFv9Zn2wjynA6VI/0sm0fiRXHzUT88UHDaeTU3oUE8lpah9UBGOyi91f6zEP9oHW4/kahOr+XJPMVAp+YOB6PHcqtlzIA6d6pAIMiLdcU383lf8A6af/AI4/THqnGsuvl7Ko+pGADNVcf3jOI7ydHHMpp0g0gJk6PDJ/EQljPORB54Aodo8s9VKVIhiQRqVQQLHcSAethuMUv/8ApqE1BrB1ciymBGnYH9cR1ThvD1z2VSlQ00TTc1AQfEQDEgnl7DGAkf0zjUbPk5dTqMBtRBm/hIsqaFG+18GM3qByI9ALgR588ZVKPCxvQpxtJC//ALNgdf8AhpeUpUqkAAItOm5Bk30rJ8sHf0MGoHnslRiajzJAkwt2MAdbzyPtjTVyJFVUCqSQTsZlSsSuvVFyfhv88C9t0ohFYZerRYlSumiqodLrLNNMMpgwDImwg3xQUackwuaboCgT5lqYAwQymu8AoInrZGFEodRGmxMgAj4VMlZj2Awsr5KogVloRBIAMEmOd2k79POZth1/wyoM2gKVTrpVLPUFgppbMjAiNzvvYY+5+lozFBA9MsdY0B6jtdSbwJYW+ZjbDFz1AbFcX8Qyw06DTDBVGpgAok6TpH9xLDwzquMa8twWmhaqvhjZQhaxMBlkzFhBNx88bOI6aaZjwqD3qGPs1M+EkqASTYbH1Mcl2WcCszENp1KCQDH9UQAVQj4ZkTFifI6MzQGRfMLz1Wnp0Gp4mvL6hY7CB5YBo8OqU6YSkV+IiQUUkTMkzccpJnyw8oZBKrv4TZgVLh5jSosSoG4wBmOD6abVWBLIGZpLKQRO9xy5mThoyCqMBlN3EeY4HVqQWZGJubknlzAJOPYaZh6mXUEs5UwFZ3RREWEaf164+43160IIwctwXU1OxEEcgQfqJGCV4jf4QPK8/MnAVMThqMjSVQWqmegB+UFfrODOoA32gXGOFUcxl6zCn9otJyGECCqlhJAuJGxxx6k2+O05jNfZusBwVIh0VrQes44ou36+2PO60bBnodIdESt7KcUo5ehUqXNbVdR+FYa3Qb788F8Pzb5hgTSbSzPV1vsbwqrv8Ige2ItctqdUWZaLGNz0Mx7kjzjHUsnmqHhp02HgEQD8AAi/7vjOnJbRNATs4C7Hcye7XZovSBVoHhDhdRRjIMT91lIFmCkjmYjEwlNm0qoksQAo3Mmw85MD5DDjtpmy1bQGDKAGEASCwFjG+wPW5wX2H4bWesKtOl3ndkhRrRfGV3GogExG9pi87rze7JUZj9qXLPgHZbNUEWnSrUZYyyVFZQWIAIDrMgbXA2GHFbN8Qypirl309aLiopj+0Q3P8ONNLtW+VIFYVcu3SqjAezQUb1BOHQ46lcA1PF0ZTB/UfTD637e0V9+8UjttSdtNYeLpUVqZ/TD7hPF8mLmlq/1BgPQRhhkKmTdQjhT5VFkfmR9BjRnexGQq3WitPn3lF9A/6UIH0wDPXtrX6QwvmHcWzlLMZWrSoVVo1HWFZlgA23gEeXPHMc5wGo2do5atXV2q6QalMWAII8pIgnlvh7xzs2uTTvV4i4QMqhKoVviO2q3niSbizLmVrqQ5pnw3BB029OuFMo46MNTvc6Zk/wCHoRdH85mI5AFbekgmPKcbW7FUwb5nM+f2if8A82wlyfbhqqKYcG/hFNmiD1Cnfffng1OJ52qJShmWHUjQP+8jBBWA20wkfEbJ2Nojd67TzNZx+UfTGT9lcmLsrf66tT9Xwq/leIMb0Qv/ANyso/8AHVjb/wAIrgTVr0afoGf5Fik/I46h5ad9hDF4PkFM91SPqWf6mZ98fGTIp8FBB6IgHvOPi8EoLHe5t2nkpVR/2qWHzx8zNHIUhK0lrH+8mp7zUmPbGgA9rM6BUOJU1dmpuxMlgqHVpEAQAizAgYjstnckc8jLlqQorRIK2KOxJIaIMm9hE2xT8S7SqggFKS/hFt4G3uMSPCONUxne8pmmqmgUUqqoDDXtAvZvYDBldix+YN6lzk82T/8ADZIA9VoBB/1OqL9cF1HzguwSkNixZBA8yqk+2JHOdq2CM4qs+mSFQwbDkAegPyxP5vtFmKtMmkIfkpEtFju8DY7QcH6X2/S4HMSx7YVG/lKv/rEYafEpR4aGBGlpImb7YEzfa+tSdIOtXVNVSLLzNisCAeZnziDiR0PmVQZkNTKSSVhi08o1gDpI5YP4hwymWEhXgeFmgmBABMEiYA+uGJ07Mf8Av9RbZgIXnO09Kpmw4FSu1NXVoOgGdgIIgyBI1dN8a6/F8xUdHJFJUJK01ncgqTaFurGbTPM4ESko+ED2tfDDh9CnriuzUwLgaSdX+3scVL0yILbcmPUMxoQanlmJLqrktckAmYtbpsNsV1ShoywKJTFYAajoUkjnH62xtz3HRTpjuzT1HYFnNvTliczvGKta0nf4f3cj1nGAPlAoUAZpK47s2TGNPLNUyr1q7EohhVUpcwIOona4FgT+WPlLLL/LrW7py+owVUkhRzZoCj1/3x7jalKNHJgaq7HvHB+6z3CqdhMmQP1wf2molMnTV6jGoNIkNAPkV+8BtO+18ACTX1P4/wDZnz9B+Yvy+SGZJFGlEXYs7g3tEowHLbHsY9mcsz6mRmRhZiHidvux6Xx7A5CVYgVOS2F1JhTjapx6nQPUY3mnAnf0v+WK7EQtxfx3NCllqrk30lV/5mGkfnPoDjlbbeuLLtxW1lKYtpuZIAlthfoOfmcTVbhxRGL6QQPCNayZjkJ6G048jqyXf7T1elpU+8M4NlKFe1RmU00kgfDpVr7yZJM8hJxf5rL5Z6EtoNJUkEEAKscmWIGOcrxNGy/cskMt0KW1bg67XtHrGFnemNMmOk2+WAx5xjFAXcNsRc7NVHHHKQWu8VO9Bhg9pIIG8Wt1FsXPZfJvRy9OCJcd4R8JlojrPh09Mc/4Lk++r06cWZhPLwi7f9oOOpjLDWX56Qu5iAZ22w3pV5MXgdQ3EBY54N2mqhRr8SkXR/EPkfzGD6lDhuZUBqAoMNjRLJfnZIv6g4QNDACNueM6OVZj4JMeY/XFD4F7xK5T2jaj2WtGWz5Y8krrM+WpdJ+hx6mmfy4JqUXJAkNQPeA9RAhx5eEj0wozL16UTSq328BE+5gD1x6hxmsCSbdBqkn9B8zvhRxnwY0OIwftNQzP2OZRKhBBNKqkOCLAkWbn9cLOFZqj/wAXpslJRSBMIgAUfZEGAbfFJ9caO1XGK1AUzUUNrmdTfCuwIjkdx6eYxF5riB+NJJaCo5y2JcpWvrHpc/Qea7U01EIo1DkYiPa3ywkzXa6oT4WCf2wPQ9Z9cc5yvE20qHZ3YDxwJ3vDAXttbkRjTnqlZ3ARlglnVWBHeA6pRvSdoiCOeHJjUC6uKbJLd+1TMxArEvvpVr2MbDa+AanHtcONTA7sLxvOrmsRedvbANDLIDqKLquTzud4O4n643LAuPf/AHxYuGIbJNWW4xUqKdCFfwlwR9N/XAVKjmaxPf1iigkaadi4BsZI8IPufTDCR0x8nDBgvvB9X4ifiPAe9EtWYvMqxAtaLgEXsLgiCPbGrh3AEpKASWPOQInqLSMPDg7J8HrVVLIlh1IE+knG+hiX3GD6jnQi6lRWZgagCAYA3vHuRjADywbUyFRTdGHnFvnt74HekQf2fyxQteIhrg7DH1aZJhQSegBJPsMMcnwtqqko6SLlCSGjqJEEe+HVPIU8suoEsSCJB5Hqs8uoxjZ1XQ7zlxM32kweH1QAxQgHbrMxcbjFJw/gdZwNc6eauDIjoxAB+RwZleFIzA5h3Mwy/wBUL7ygj/qwb2i4uKEIjQxFpA0gecz9IxJk6hnIVe8cmFVtj2kBm6ISo43AY8iOfQ3xS9iqNB2d3aTTF1OxnY3sdvmBhO7h6p70KVfcqFa56MDCHzNvI4K7H5XSKjOalNWEd6GCAAbgTEnoRPO2H52vEQTvUnxisooam/huYo5vNtUqwqJGhG2IFoYk7ix3vgDtfn6TVNFFFASxYbn/AGxrfNpTzP8A6Wo+hiASwDE9Ykb9JwzzHY12+0pVWveKiMrD1IOMHDG4ZjQrQmMXdSoFm9zPsdlq2lmD6FPQIT7hrjHsBZLii5VmSqjiqPCz0mgMBt4bAe2PYVlxZHYsBqMx5MarRO/vJjSYBOx2846YZUs9To02dKjFwPh0kAyDN52HzM8saKfFk0MrUUZz8DwIX4IWIuAFa39x9cauIcfy47w/yi92VIAkSp8ahpiT4StgPiUHnGOyZDXaDjQX3kXmai1KjPUVioiDOxJmWBvBtPQR1xrqua7LR8Jkk+EBbxsGCxCgR5/lZ5HiuXoZXumotV0CowJVT9owHiMfhMwfwxGAh2m4eGauMmobUhCgrJHes7AAGAe6hD158sec5IPu8956KUf5fHaKuLcBoJSkAKyjmx8R995IiR1xHFCCQRBBgjzx1DL9tcrXVaTZUkXCK2grr0v4oJgQzBr7QcTmb4xk1qlkyrUtK11KqVaTVSqks2rxBdSEDl41kiIXmZW2ooRuEMumNmCdkKgStqPIafnv9Ix0OhVDW2PnznzOIPM8Vy9XMl8tR7ikRGjwgA6mvb+0qPbFhSZQBpYsOpAB9YBMfM4s6JvaVk3VA8rj7KuUfu3VFPMuqki02LA2PUAzgx0dlIWijgm1SmkbegEe4xjluICrltDKxekPCywSU6MCDYdeVsC1iuhSjMVMzIgqehix9bemKKJOxuKuhCM/WzKN43YE8w8j0lTFumPqJlnh31KwPiVROu2820ztjeeFI9IGnmaLEXKkFCD6kT5XgYUZii9M6XVlP9wj5dfUYxQravf6QiSIq7S8P/mn1MzAapIBEx+FSQYO1yD9cRtPg2aJQaCCOeoQI22M46CSMYzjn6VGNzVzsooQPJ5Vh4qkT5Ae1/IWwfqnGFSpyx9SMUKoGokm5lj2rGDkYx1jDAIJM2Tjwxr14yDY2plzMXOLjLpWVFTvFCwPjeGAOwsSD9MTvCuDM0uwpintrctHXwgEMcOFqaV0g/zB5CAIHmr3aOs4jzuGNDxH4gRsw/utXhvUA8i31P8AnA9StpTu+4UXMKx0zebTIIwJxHNZsAKDAI+FYDfTf0UnC7hZenqqVO8QbCabEFrXJIgHl74UqWLsRjPuoPxDP+KVU0iDcAnf9++D8k6LpOb0lGEpAVj1vFwPK/ngjhuXoZpjqISoLgqCpMXmJ0z7nCTiSo0kVXerMeJAs8oJ1kkzGHWreyq/75iTY90Mz/G6lVhTWCJ0qATblZgQSPXCXilaopakzEhSRGoso5WJxjRyWqnIqDXu1NiFvf4SWhva99sANUgjbSNxGKceNFOvEmyZGI3PBJIpgyxuBz3x0FaX8vkzSNTvaukgUxdRq3FgZi5ubxgHsjwjLVXWoaCFoJ+0cEgcmRSsxHM288Y9seOmlU7vLtot4ysXPmIiR13xPkyNmyDGo7bjMaDEhyExJ2YqZcVGGYQEH4STYYva1NnpTRZoAtIBB6XIn5HEv/D3LBmqVLOfh0lRHWZIgHFzUkIzBSSB8BYDbzGFdW49WviM6Vf4dzjvGmIqENTCOPi0sTPsSY9sfMY8azzVqrOethaQJsPbHsevj0oueVk2x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UUEhQUFBUWGB8aGRgYGBocGhwXHB4cHx0cHRwbHSggGx0lHRgcIjEhJSktLi4uHR8zODMsNygtLisBCgoKDg0OGxAQGywkICQsLCwsLCwsLCwsLCwsLCwsLCwsLCw0LCwsLCwsLCwsLCwsLCwsLCwsLCwsLCwsLCwsLP/AABEIANAA8gMBIgACEQEDEQH/xAAcAAABBQEBAQAAAAAAAAAAAAAGAAMEBQcCAQj/xAA+EAACAQMDAgUCAwYEBQQDAAABAhEAAyEEEjEFQQYTIlFhcYEykaEHFCNCUrFiwdHwFXKCkuEkM6LxFrLC/8QAFwEAAwEAAAAAAAAAAAAAAAAAAAECA//EACYRAAMBAAICAgEEAwEAAAAAAAABEQIhMRJBA1EiYXGBoTKRsRP/2gAMAwEAAhEDEQA/AAW43P1/Tt/arHpjem9/yD+5qqNwf0/7/KrXpDSt3Eej/P8A81tnsw10QQePkUj+ITT6OkDHb/feu0VZEA8E8dh354+aUCkJSpxEH9P/ABmf0+8m0BwyDHcGD/mP0r1rdszHcD3H+ZrsWVA2k/Qk9jnuKSG+CfrOmq1q01ojfHBG0tHtkifvJqz6Z1JtZYvWmMXoLKe05xMY9vvNQXH8G0Pr+VRenb7Optttw53L8qSQTgxEqQZ4ifY09Lx5Hh+dQXacHR2WurAvX2LMG/lX1Mix7wZ+pzgChi7qGddzsWYzkmTyaLH6d++XRdNwbLRKm1gS38xLKfSvA4JInIJipOovaNbQsuthkUkhVusWkyT6uZzwTHHtQpB6TbpnOvMlBHqIkH5xgRjiDPYjHOSbwnpWfe+Sy20UHud49XqIkCFH5j6VUdX6fvZ2sFRbUgrNxRtH8oO4yfYHv71oHhywy6W2toKCwl1IhmMAEz29h2xS9j9Aj4v6LcQXLtiFtOLaPbE7wQQP1aBzkEGIzVDc0Fw7IRj5aQw/pO9h6vvRR4ou31uNbIlXVeUwxHbJImY4M4+lM6LorMFuMDZNlZLqAYGWjaTgiMETk5GKQzw9Fa1bly11lJhLRba5hYUsIJAgnHdR9KHxdJs3A4VdoWTAVjuYk7hy3PfgEcCinSdSAQG6PLHCqvtkElZndtMSBEz75h+I3tMLrbT5ZtDywCpAueoyf5tu4yQ0mc8U19Awd0F/fqFhY/FtAJgDa0DPsO9XWm11/VFbYn0FUt21Wbe1SBLSSYEAyQRzx3p+h23fUoohiQVGBzsIGSMD+1TkuNp3uoLhMMwY2nIkxgBu3qicTg1PoPZa9b1dw/8Ao7dtL/lp6+f5YkjIyMZ9zEGpng5HNsfwUUcrtEbgO5nJ/wCY+x+KHNTedbl3YxUm2F9JUEg4iCJIz2IiJ7U5Y6xfS0jAhTaYIijjYF28d+T9/tT9i9B31O+bNuXLBC2dh9xAniBPJ9u3ehXX2P4S3S7NPpMtJnnk5IHsartF4m1V57dreZLn1DBIbhD228/mKs9fY8rdbb1AchXETEyO05+/FHY+iB0z0hNxIFyQWmCRuOQfg/51oXhrX2vKuEk7ky+7EGIkD+mFwe+azfV6m3aCEljZLTgkMFJ4kDmCAexqUbxt3EuDcyi2bbFWjcCNq7vcSqtA914mjoJSF4m1avqbrKSyk/zDM9/mPb6UQdJQjSgv+Fl9UgxmAssPcHtGCMg4qj0xW7dOmfyra3MteYDfK8bSSI/CRHu1EXia2iaa2tq4GUKFhRgqODOe8GaPdH3wMWLjC/5pYG3G1bawzXpxIWRtCzJxj2p29pbhC3NttXncEb+UerO1AwJyBIjgfNRvD3VrTJbDApcCwSwlbgYlQIiY3GMd+e9deIeuLaAKBpSFQgekNkQRj5/KPimnwL2U50r6lzt0u2+38Vnu7lXaB+IKeAZAgDn9PLCPcFhconlLbLpbDfiAwzEgSxEczxApvV9YQW7qlmu3r621BTcAttYYqqkAbgC3q7SMRM8dWvbDaNssEggBipIYAQeMNBPqAGe/ppqdi1QrTpNtQF84YEZTTdvrYJ/U0qzk3fk17RSQ81HhAJctqQNrso8wT3gnE9gT7Yqy1ngry0J08uxBBBIE+0T3579u1X+h16XkKnmYAHIJ/wAwTU3UaoriTloOMCZgyOZMYxzVeTI8TLdF4U1LMiPaa2GIBYrIVc7iSMSI4kZx9Dzw3oU0pe35lq4twQThXxgIRJBX8R55PHerm/q8qN0QQOI9I27vnAP9qg9TurbPnfwrZXCF9qKzHiW5U8ic/iOPddjBPV/s/aJ0rrdgAbbh2t9dwG3847/FO2P2fBb3/qXU2MncjEMYA9MFcSScg4C/Igu0lxVtYNoqV3AWxtQk5G3JkGZmkNzD+IFVWPBMkDtwJM+1FBFQnhjT3TbNsMLS/wAisTORGWkgRJMmciqHxubVpUt2g5CgoApwATJUtG4iewIk4mjZbS2lItwqkkxuJY+84hV74z/ahDr14LavMCs2gixM/wAXcrZHzA+s+1JulZ4YKfvbW9UN2TbuLhcLKEbhn8Q3KRmee9E2q6G1y8OAtw7iEU+lD2gDmMTxJkmh3pr7tXbumDvuG5B+puc9piJ+a0O4l3abkuCQV7bDIJXnPv6j8YqPjdRr8ikIFnoWmy1ncLjLIySqYEfiEnjvPcVa6SysfwyvmgZGYJkgE+07TJ9/pFQV2pZInJBnMgATmBkTP61B6BqwdRKvuRfWy252DkLu3gEzIMAATNUyF9EU9ZXUq9i9ba0d8bj2aeI5X5j70zcCoot2SUIG1ipOT/UJ45IxH+l9rtQt+5uVV3DCuwIAJAacDMCI+Sagf8JXzfLtvBIMTgBiWJWcxzI54I9qAfRQ6nQgLsYMFbJiBIkHjAOQDx25qRoEFs3NpJDzkhfScwQsQJGCOM96m9W0LWmVHYNA/l7SeMie5NN6wKHMREDA4BIEj5gzVREeTK/93/ibxIfgbVVRkbRhRz/nTel6Patk+Z5jCG9OAQ54MiJyan6lQCADIgQTA5AMEAkckj2rh7WIEE8Ad8ieBQkDbpWavpe9yd5E4/D7feuH6SPK2G4B6tw9LZ4kfQRzRP03oF69JUKokfjkSTgxgmJMfn7VB6j064lxFZcnA9jIHeYpxMVZXdO0NtFuFyWuekW/SYEyGmZBxjPsYrvWsfL2hiFEQoPpn6fpUnUWyCwgg7sz7jB4+RUXXOAnvj9cmk1B2ld+4m5YtrK5UHPM4IjHuM/Bqw6FYa1AYgnaQNvyBEyBxJP2Fd9M/wDaTgDavJ+Ke1J2spABExn3IyfuO1LS9jxr0P8ATfC3mHzGchy29VUQFXkTOfmBHNS/EWkRhtS5subT/wC4zZJkLjMZA4HFXWhUaeySzA3HgwWx8Cc/UmMfah7rjzudHW4GAIPHBkD6DH55ohSZAvqrkEMkr5YVlyAyTOImAZ/Sod3SMwRVId3YLBBIG85JJONuBOTk/eZf0uwhhtYONw9Me5g5E/iHfj2xUjRTvL+kFZb1GMgAgT2kwJ7SKEha1CF1rw4+j8u7YuM9wABmRDERHYyoYyJBz8d6XrdhvMU7GMLEgEgCB7d6L9L1E6jRpcZiWNxpHxJAAj+UQMc5qEwHzx81SyoRvfIFfu7/ANLf9p/0pUaFB7mlT8ET5hxodbY9TIkbmJZgTMgkEnuMj271KKBkDAsVVg0gbpiIgDkyAZAocOie2jXUtBballUyCSm8Qx5MRmSffFPJprhKMbu3apZATtDECAjcLJz2kc5ilCkW3UdaLVu4G3g7iQduGmAM+2ORxk9qoW6kdyrqoSyCu7lhBtl9rHBPrAU4PyIIqb1LX2r62wV2sTByTCAsH9uRadZMET8wRvxLoEFi2POfYbsqXhhBGRA9XpGZMkjaPokAcavUKWVl23AYHY5Bxx9j9xXWobG93WO4AmCce/Gf7UIdB17raUKE9CnaRPqXc53ABMNOAs/zTV30RHvQ63zcYgk2lCkid0FiOAYJkgdhzyQZKsJvUO26GMKhXaSeZjlV9yT2/MA8WX9h1FiFG66rY4UKsLBOWEBT8cVoPWNNftQfLkA+poPGIM8Y+v2xWf8Aiyxvm8QBvZvSOCFO2fgmT+QqNWF47K/oV4+fZP8AN2J5LMpAOffH51oWh6nvc2n7AbRI2lfgT7AiP8PtFZ1orxF2zcJ3EOhJPeGH5YotISw1296gtouizn1OVJC4xtjb/wBRHap+Pov5ezjxdq9iqFjDQQPbaYE9gJ/3NNdB0pa2qE7QwLMQIyzQDOdxgHH047j2n0ty6TdZWdS2WnZbBmY3vgcnBg/2N1b6jbtG41tn81rewJvkLAjcAtvbO71RJ5PHNNOuikULHW3F3FVdwLbMZAnbbYL6oj8XmOREjAjvTNrVF2ItE3AhLIwViygNMkKPjMiqrT6Nwy29Oxu3N2/bsafVtOSCQPwcn5nkRrXh0WbGmUvFvdyDAMzCr7mOB3PPJp0GlDNP3s6i7MqbjwYBHEc88bRzXQEsE9IIJWeM5GfaOJrnra2NP1MskpadSWjiNoJCzkAmPpntwH6O81tlZG/iKwYMD/Nz+c/50tfJ4hj4vL2GmstspIOWViPsJ4xEe1TH1n7vbVBzcWMRO9w2CTgN6lifY030fq7WzdGuxaUgqLqCGYyWIlZY7RMCfeKqdZoHv3jbsbtrNsAYjbO3CyswYQ4IEBcmhabVaG/jScTL651q8we5ZtFkSGZThjzED4hZ+neKsrWuG20cAs0k9xIAKicjAPtkULdUZtFcWza/i3TZEuAZziFAn+a2WA5O74NXp6St3yTrD6zbG9BG38REGODjIB/tVohkbxNfVrg2iBHsPfvHtFUGqRdqhjCkgE+wjn7c0T+IrdlbG+2La7SgTaInc4WOcxv+sihjqQO0AAEk4+sU7wQ06WF3RLbYqm4oigru/EF2iN0ACciab1NxdoBUOS+7acSFGRPP4mBMfFM9P1yLbDuUksbcGdqyFAfHp2gvESYj6VOu2QttGKlTc09x9pHqDHZtBz7SSOxobqg84mqxrVattQVZV2rGEAkg5Bk9+R9Ir3qqvJDGQHIB+jeofYz9OPgM6XT3AzwcW2lvLZSIWGOZg9/vPzTOq6ojMbbFdyswPuSW3f64qVpNFPLTO1vXSi2/6DsEAEx2EQeIGR815YY/ikTON2e8R2ninNVqrTKNqlSzFixbmc4g8SRHfHzUfS4Hc/QxnP6TzVZJ2ROmdO8mIZiFBweMkk44GYP51YFvp2pxNO7KSocqOTkx/uan2umi2nmXywkgrbXkrHf2xmPb2q1EZtPTKVmzx+tKnjdR/WpIVvUogCAcgR2xSqqvskKek9PvlGQXrmxezAGZH4QZj+UmRxPBEV31u7cTTXLRTegUDaySILYhgYkCR3/1t7vV7LNCbfMABdMbp49UckE55pjSa03bo3B1NxQNyN6EYb93PeIGB7TWRoDvQ/DDtYZnClNqhJY7wA7O+3aIAbdGTmCMAyex4XS9aTy3ayrndtPqIf1IsAwQGkkj2gdqMntXLzKlghRuHmMRICCZAyPUTj6fSiG305fSX9bKIDHmDz+ePypNwuUybpdpt3li0bdwA2otywkF9xAPE7Zzzg/Naf0TS+RaVWADnLxGWJJ7e01Y7VSYAE0H+KPGFvRuFuSxYSNscfciPuaV8uh/4hY96fvQt4q8K271m4thUtXH4IEKxkH1AfI5HE8GofRvHOn1V1bdpmLEbjKkQBHv8mi27kTOaUgWmKWfAnUFQTpmwTw9s4nHD1I8a6K5YtotxGG+47SZHqJJ7CDiMSTiT8bFa1MCm9YqXka3cUMjCCrZkH+31pJTgp6sMZ8JdCbX3fLN8KESfchFK4UHgBinGPn3OD+zi0pJtXyCezIpBMkgMTJ25jHaKsOh+HrHT2utaLE3AILkEhQWO3jjIz3hZyJNPrvH1q0922wLXFiESXLAiRx9pJwPennL6Qa3yXHhjo6dPsNvdDeuGbhTChVnaqznaoY89yay7xn1ldfrbaG5/wCktw52nnAJf6ZCzyPV9a0jxZ0FOoaUFbtxDtBCgr5bMIMN6d3PsR7weKyXR9PuJc3QhCjaeMgCOAIIwD+dOzkSVYW6zV6fUhE0nlNcS2UO9SoW0vqWAVxMFce47VTeD9Vb8vUQUW4pRlO1SdrNtIkiYHBEgertzVpc6Bp1A8ttly625yGPotEepBGIGQDE1Q+BOj233m/vVv8A2wg3CQRLsSBMADHzPsKlq8lJxQtD1jW6iy6W7Nq6pAQm0VuFFYAQQHYEwOSPftU7w51gWSBqEVL1sbQF/Edib5In8TK0T3P0xceBujuGfSqP4Fq4S13ALY27Yz69wnMwCPitG0HSrFgRatonyBLH6sfUx+SaF+PboN3pGCdSuB76XCbis7qdhwUQNK+uZzLHHAIE96tvFXiNgPNs3FZW2qd6AnIZhyBA4PHfn32HrXRrGpQrftq+CAYG5Z/pbkVn3i3wjZ0du3qbSC4tp13rc27oMqpDQNwDsmDJwImAKrhiAJb91Gs3L2kssLhCq7qSRxGNx2mMjjge1HXSPDlvXDIKKs7irAgHEAgiZI7SYHJmAc5XqjXtQpumd54G7aGH8ygthvTz7E4rZ/BuqW3pViF3Ox+eYz+X5Uk/oNLnkk6vwPYuC7L3GN4hnDEbSw25hQCPwDg9zzQJ1jwnr0dbSo1/eYNxTCeVIIBZm9JBUE+/AkVqWm14Y4P5VOs3Nwn8qK/YIzEeAtXZ092DauMQItoW4Uj0+oeqRIP2AmgzQ+Ctffvuy6Z7Y3GHuTbnBA/EQe84HvW/XtTGKjfvBPel2uh2Gc3/ANlt69aQXNRbtuGLGFZxJABE7l/pqi1/7HNZaQnT6i1dMcHdbJ+BlhJ+SPrWxtckc/aKb1Wo2oSxAAEkk4AHNNBTHPDXiTUXt9u/aUJYgO4CpsdXUAMoABYkHt2qJ4r6nfDegSxRA8qZQsG3gLkcMAT9B8mi6L1jUXf3u4tos15hcuOPwrDM0ZGSS49IMwJjk1DbUXtTfZiHZmhtq4PIggSTtEA98TxyG5nhCldYU6XpOp2LmwPSMMzAjHBheaVPL0XUgALq4A4BRCQOwnvXtKE/6Nc1/hsNt8q61orwdquPfMwcn5FDeg8Daix5wW9avC4JVmDI63JBLDLASQDjMqOaOfM96RuU1poXiiH4Z0LWNOqXCDcJLOQZ9TEn9BAxjFTLmqUcmo+r1MQOWOAOJPtVdY8P3LpY6t5T+W3bLLHOWdSDMdgY+tEvLE9NcZQ5qur2g203EB+SKzn9pFnS3iHW9N1RA2EH3MER795xJ5xRtrvAeiYhhbuAnk+a5n67yaZ//AdEcC2wB/xtj5yTFWnhfZk18z+v7Mf8Aae4nUbQXKncCcSV2k8GYyBX0HpPwyeBj71W6XwTprb77e5eMAjsCDGMSDBirnXQoUKOO1Rpp9G2VqfkD3iPT6gKbml2llybZH4vfaZGY/l79jQN039odwH+IilZyyE4+0n9a0nValFQszhZxM8Tifr3rIB4Y0tgqdT1GyhBgqi72ZZwJLYJUZwYOMxJrL9Qz1i8rUf9Bx4hufvuicWrm1jDK4JEbSCQCDIlQy/eqDR+ANXbY/x1uBh6iWdSckbYAgjMkkyfpiueidXsW91rR2dZqhIPrCIATPJcLgxxHvn2udb1LqexilrS6f8ApEm7cYkgBRG1AST/AFGm8+kVhtqsI+h6BbWlS3ukqPVksN0ncNxM4M47fHFB3WfD1y1emyrNabuNs+o8YzyY44ajzSaI27SW7jbnP47gULubuYBIH0mpt3TIEBgRWdLhkB1BVbcKSWKAxMgAup5ETNvj3M9650enebjocqGcnsFjZ39twJ+9aJ1vp1tmt3tplW/l+h5Ax8z2P1zA1OqLXUQqzb12Mf6QxuElvsgGO7D5ohVLPwMw8hxt2v5twv8A829u8n2iiUsKHuh65RpgJAa2SlzgHehIJb5OG/6qo9b+0bR2wZukkSIUEgkRwYg/2pRthYHpIj4qi8VaLz9HftAMS1s7duTuX1LA7+oDFVvR/HGn1QYW3yoyCIOfrzweKY0Xj/Rvft2RdBd7m0QDE9s8Z7e9NJrkHpGTDw3qLF+2btsqAeGBBIg8AgTyKkdc0ly9dF2wXtBUWVWYG2fVg95OAJ+JNfRobvVLe8M2H1KaraRcUz/hJzBj3zP2FCeUJpsA/C/hnqenc/xRftuACbhZNvfcJBLe0fNaLv2qB7Af/dT7rgDOartfZU2yoMGME/7mi0EoDfUPFVhLptPdQMBJBYDHuahaTxhYuC66XAVtfibgTE898UJL4QYXbl7WpbvOzxtncgUwEcEgHaMbsDG7GKG+o9L2HyfWlsuoIB4ck8g4I4+RFU4hKsJ7H7W7Pp3W7vOZ28fY5pvxJ+0UajSXUsowa5CSeNjg7jjgwIj57gGh/pvSPLO+zsEgApcBdT88+8/kaseuI17TeVbs2bLeaLh8oABoVlzgTMjn2HtSTvI5HGU/TL9z9yGnS2o33PMMn8QLKgEe+5eT2WpbdHba+q88rcKtFtFI4UgKDu/DCrwMzVTcW9bwy7SPwhDAMHcSNvGSTiO5pldXeIC3WuALu2giIxAHYgETUp/ZU+ieOuakYW4YGBKrMDicc15Vert7/qP9aVR5FRH1CRXMU6tdRVmcIml0BF1rrmcbUX2Hcn/ET+Q+pp6/fzzXWqvQKCPHviFtOieWy73kAEFmwMbUX8R+pUDueAWk2S+Ogru64TEj/wAV5/xK2BAae9YbptB1HVO7Fr224sFpAItqQWAIhQeCe/ye9re/ZhqpDW7lxTwJvS0ieSGA7VXigrNi0etDYBmqzxFqbu0iwguXSDtQttBgE8wY4gY5I45ql/Zd0XVWFvDVFzDAIWKtjvBVjjHczk/e2fpmot6k3QRdQrtEQGQFpaQTDT6cj+nt3USY3YDHSum6brOnF68LyMCU2i4QEYZnb+Fmz/MPtUfpdi4GS3otJaTa7LevpbVEBtsUbbJlmYrIEnaCJmCKP+kaG3bLqiBdzm444O98k/c1YJZVRAVQAcY9803sFkynoFhv+M3kdmMKWjeSC+1BuMBQxhj/ACjnitM0lgD1EccT70xqOh2BqP3lUC3yu0sCRuX2I4J4zE4AmKcOpKqVOIn8qWteXX0TjPjb9lD4k6jda9Z09gKXc7yWkKltSNzY5OYA92H1optrNvafaqHp9piGutG9xAP+ETH5kk/lV5Zu+mAJMcd5qdfSLyDum6tK3ARtNtmU/GwnP3AmudQFvDzVALop2tEmDBIxzMCmNT0DU/vpuBEfT3ki6hK/jGNxB/EGSFI/wirOz0LywTZt7JAGwGFEew7e3tgVTglQB650nUf8IDWzcuXHdbtxVksZDFjAyWl1kDkIPasm1GkvAbttzH4gyMpHzBGR8/n2n6pfQHYBAmOKE+uaVrYJZWAGZIx+fFC/LgNOcmF9K6dcfUbbW71W9y/R7YlZ+N5BJjg98VongzwCtu5bu3Ju3AwIgEW1Izj+oj3P5VU69Us6vT3rSBd52+gQDJ2kwMZF2Z/wCtl6UQtlY4pv8SeyzS9A5+1d27+Kq/PExkDivP3wRzzgVELparqPbNVWtumYqqveLNOkr5m5yJCrkkHjPHxzQbrPH95ldk0V3YuC7mFEfIBGI7GrzhvonW0kGHXCptP/ACyjLM/1CB+ZIoc634cOpIuAxcUo7L/V6e3zI/t94Og151CC/qLqraII8sArDAlWJMknEj7zRZ0jVC41wifSVXPPG7+zinrM4FnV5QJX+gXbdtLpACmFZTuBUv74gHdAme9e2+h35A2e2dyxzjM1oeoso9tkcBg4g0ltBFVZLgBRJiTHv/4qFCnyAd/wkHY+Y7LtB2sq44IbnHt+lVfVPCjuHM7rm9PQkRGBk98EnHzzWk3kGYBkg+45PxVVqrSGdrbJOQDJPpH1zVJJisM/teDDcUOC4DgMBC4Bz7/NKtCta0BQASAABGMfpSpeIeTDcp80uK9ri7wePvUFAh4/6s6otmxLai/KWkUjcSBJInAA5JOByeKpeheH9S6KNfbJey24EhSYbJCtJkduewq98L6j961T6koVFq35dsNEg3CHc4JGVW38jPvRfxWjfjwQleSnTo9q5tIuXNqnCAgAYIIiMDPFWtvR2wIC4HuSYxHfjFQddpo9aHafj+x9x/sU70q+WQkj1SR+VS+ilOieAFEAAAVGv34IrzUXSJJ4qtfVrIMyQOD89/z4+9JIbZbWLoycAnmhvx/4hbR6Y3kUMVYQDxnv9uY+Kpur+Obdm55Ti4rztUFGG5pgAEiDMgiJxUzxRpbl3Q3htDXChK2z7jKg/wCKQMVSzGqS9VcFZ4I8dHXM6OsMgDSBhlJjHt9KNNfpzcCwYkwfkf61nf7ObKBAbQARoKwI5E5PJPI98VoV29lY9xmlrhgnSQbcDjHxTPhlH2O10QTdcLIz5asVUn5IG77/AHL4vVL07yKn0WP15NcK4r2aQzuuWauGf5pl7tAAJ448GPqGU6ZV/HLAkACZDfaGnHcVY9f1b6PRu4TzHXbttgzul1XtmPUTx2q81eqhfScnAxVNpdTbv3bhAJfTXPLBk8+WDMAwR/FYZ7g+wrRO9+iIgZ8P9X1urW5us+UH3BLm4QjARBByCDnIzirK14UuOZv6u4czttekR6IEmT/IOImTRNatBfwgCTJjEniTHJgCubyzR5DKvp/hfS2INu0oYrt3klnj23MSRx2iqzx0gez5MwWwcjvA/m/3miYT2oC/aRq1VkUFt6kOSASTAO2PaGzwfw1WH+VJ1yjjV6DQ2tMbNwx5X8X0tNxXGdwPb2zjsaiafxOuj9HlO3mAXd4Ih9/cEkSFgLx2NZpevEXWurvKN+IMZZlIhgfeZI+9Gb3VGikFWuW9QUZpJJXawgT+FYIaBifmh6qYs56QQaP9ooJi5aK4yQZz9wKM9B1NL6h7TBhNBDaLyxbTURcsBDaRoypLyzHuGxg579ppjQBtBq1Un+FcI/7T+Fv9+xHtUpplvLST9M0O4G7544JFUvUEIMstwqJLYJkdsrRBuH0rwgU0yQCt6m0QCVAkTEkxPae/1r2jU6W3/Qn5ClV1E8hXFc3IIIPBrpqYuNFYGhC6WiK94IpQK4XAgYRIjtG0qPtVouaoj1RfOa1jcArRPIaQD85U1a6Y8yapoWWdau4AIaIOCKoema713rY/lIIzyG3R/wDrV/q9OLiFcj2Psay7xBo9cl4eR5djbILO7MXXmQu2MmO8giMU8KonTjDLrPU2TT3HVSxRCwUckxgCASc1n2m8YalwI0F+TiSl2McZ8qBmu+kfvY1Ll7we0jH1CYZiF9IBmAhBE+5McyCVNSWPGe/Y/mOatKEtnXhTrL39w1Fi5aKEMnmW2ifUCysygSPjsfmntb1dTqRp2XDW9xPAYEkED5/DPtuHuKndJ0ou5FyY4ggj8/8AzQ74q6bqFYHYAVfdbuKHftBBA2wCDkGeAeQCEkmyn0W/QvDtvTElGOwkwvsSSSBBjbJOIx9KmXLw8wLIxmO9B+g1/UFKh9FedQhAZR+NxxAxtmTJYD4mrDoXRb1t7mp1CsL95VBTlUAAkCMAkgTk/hFDX2wTDXS6bepIMGce1VHUfEK6SDeBCFipYAmGiRIHIIB/Kr3ooItwcZqq8WdLS4hLgFTlhJHHeRmaz/Q1x41PXXsH9P8AtK07bm23AomTt5AnPNTD4vcqzeTsC/i8y4FiQD/KGnDD747Vk3WeoaNdyWEcqGgeokMZ9QIb1Qai3but1jXLj79kHftwgUKzwZxMBiJMntVLM7H8msOeF/kOdd+08BmAu2lgYKo90HAMhpUctEQfwmoa+N/NaDrHUECNioo3S24SUJHCmCZzQ34U8Lrq7z2t62gls3CxWRAIB/vMz2qntdFa8bhtWzct2YNxlgMtstt3AGJJgwokmq/gx4fNNA1Wtuq1trDXbtzegG92KRdbZ6p9IHqwcQY+auPCNxrXVNdp7jEm5F1Z7gQRHv6Hj/ooLHiBNIbPkoxQMN9sRuiMSMktLA88iPppdnUrq009+0QSji4hGJUqVcExxtcmP6lWm3eB547CRkHvTW3611efFVyPvbaOBk/Ss4U2c9c140+nuXpUFVkbsCe0/U1h93qj6i9cRAv/AKgksfxEBjlVJ4xC/wClGP7XfEI2No1Us5KZg44cR7nH2g0G+Crlu0TdudhCj54n9T+lUr0idNJVnVrpl3UB7CJ6rdxhBhYVguwtn/CT3o48FrZ1WhsJctI21SkFYIa220ExwxBBnkyZoR6d1sDXeYoIFwbGHyPwme+MflRX4P1Asay7aOE1IF+37F4i6v14aPaqa/ojL9/YWarpa3bflthRmR2MmCO3Y/Yn3oc8VdKb90Uu24qxAMGSDlZkzyP/AJH7m2pIMe3+n+/1+Kp/E6Tprh/5c/G9eP8AWoWV5U2/9NeHh67Huh6rzNNZc8tbWfrEH9RU0t7VUeCXP7lZ+jD8nYf5Vdk/FNEDe/60q9n4/WlTAKiKgdQDR6VLfarKlWSZTVMg8SdB6jd19q9prMMibQ7wqAHdIJPw38oJrTel6K4iKLjAtGYzn/mIE/WBVlSqtbosYWTwCo+t0KXVKuJB+xH0IyKk0qguApY8DWrZPl3byqTJWVOTzllMT3p3U+D7TEFT/wB+64J+NzY+1E1Kq89E+KK7pvSxZ4MzzU77V3SqaUlDgivCvvXdKgDgQBQP+0vr50ttQAr+YSFG4glh2wO0yc8D5o1vuAD3rNfEds9R1VvSqv4GLu0iRbgD7TJEHuBPNXhck6foEvD3hM6pbmpVW2qm4giDcuAepbefwzyfkDvg81umT9x1dm0qKnmIbYH4Y8q1eJH5MftRPpdOluLdsbVQDZ8LwZ94YkN8N7ihLpREvaInZuDSeXtWxp3+x3sZqk7yT6A3wB1m3pb169cGP3ZzHc+u3A+pOI+aq1fW6fTXCqIbeofzGCKBsdH42rkp6cAYAn73vhzwqL3UdqhGsWQHdXYk+uSgEZkOpbPZV5q/8e6S4pdEVUt+QxDgQAB+IYyXLMoHvuHsa0ceojPCecKmb29GTYW85G5zkRGOFbHzM/EGrT9nXVrlq62kEkOQy5jaNwDif9P8VcdO8N9R1IUWrRRAAN1z0LEYHqyfqAf0ox8A+Dyl25fvKJViiSOAMMR9T/b5qGoWtU0LTW5WGGI45rzT6FF3AcNk/wD3zXFy7GB34ps6mPmoL4Of+Eae0zXEtILjj1ORLkEARuOYgDHGKCPBfhfS+VccWDdAvXBaDGQLamAMna2Qc57VdeM+spassLhjcrDbuKk+k4DdiQDmh/wr4ts6bTWLZtXrNly3ls+1+8lfQ24RP8y1asJcZXeLdSE1xtDToxuJaRVkKqksduQuMspx7VV9SW8mnFw2nt3NO+4PkgODBB/wkSpIwasvER3dZTcZh7MznA2N8Ud3NIjA22AYQs7sgsTEZxAkfnVachljlv8Aci+HOsLesW7kEhgPkK0AkE+4kVL6/pxcssjmAV3EjMBSG4xPHzU7TMVlTBAMKDAjAxP3x/rVD4xtNcsOLTFXPpCDG6TGfzJxULs19ErwnpduisfKbv8AuJb/APqrN7PzUrS2hbREEQihR9FED+1OE0qNIrPJPuPzryrL70qKOF3SpUqzKFSpUqAFSpUqAFSpUqAFSpUqAFSpUqABH9ofiEaOyDANy5ItjOWEcxmMion7NOmFNO2pYS99iTiJUE/kS24+xx9aoP2tdXL6i1oVCmdjnB3Ay0Z7TjjPM9p0XRWFtoltEMIoWY2mFEfBrR8ZhHbOOpW8ebbksmSPcRDCPeO309hQDpLieffNt7h3PLbh6AMGUjmdxkySTPxR3rrbMDs3AkQciCPYnDd+QZH9wHVdSXS3zZuafZxtctIOBLTJMDjJ9j7wZ6DQX+Fui29Na/h+tmJZ7kZcnjucAQAJ4Aqzv2QyyTIBBxNVPQdcDZYyANzcNIH0Pzg/epumvShctIM/kPb8qTtGoem9P4SAo9v94+nOe1R9f1BLSku6oB3JgfrVBrPF9hQ4a9bGCNqHc2OcCfVJrO+u+J0AIS07XCD/ABLpO4T7AyfsIFUszsVDHxF4zW3pg1lg1y6SLZ7DbAYn4BMfU0JeEP3u7qF1N6/c8oS2WO1oJXaFkDmO0RPBiqHpVnVeeoKAFCFZLoiEuQ0beQTM8f6Vf6/UMy2rVsqiM+5GWPTp1ZArxxncx/6H7U/2F+gReKdAuo0t3V3h5gRQ1tNxHoDDcdw/mIB+0++BDpnTrd3+Lp7F5QNq+twbaBiA5kvLyrRtgYJOYNaB0Jd+gt270/xLMOCIMXASZHY+rigjwXf8l72kvmN02yf8WQCPqDIP/LQ25wGUrz0XXU9Js6javkg27rLsiZG1VUzI57/eju5dH5Dcf1n7Z/8AiKDrHh3UvctM7L5dskgbpPwR9YHJ7UXabSxMmSYH5f8A2aS15JN9ieFjelnlXsk7JfvBH+/7/wB6rm0V46i29wqbSBsctuJXb27Rz/rVwqNSj3zRRit6j4NOeZXISvVXNIZ3v/3/ALFKls/xfoaVAF/SpUqzLFSpUqAFSpUqAFSpUqAFSpV41ACpVzNezQBi/XrrXfEexsrbuWVUY4222P6k1rz3SMkAD6/+KxvxEPL8Quxxueyw+my2P7qa1sXFKyZMf39h81pv1+y/4QhvU66Adoz2mQCfj3+00H+PNA13T3GldwG7C52kFcmf045otvKoJY8/PYCqsXQXJcekmAD8iACPiTj3Y0kJsw/w703XXVbT2y6WC4e4T6UkD3OSYgwOYE9q2TUapLGjg3FAt2toJO0TG1RjjMDFDfVdRq31lywAiWjDbhyFBgHBncRjtwtPdU1lsjY4GxV2kMcGYkmcESI+xq4J6BXpwN5EQXEFm3m66KVU5MgPAJ4iPYTUzwzobN7V3rjL5lu2F27/AFDeTO7PJAXvxNPW76WdM/l2j5KyeNqyT2kSckQQpFPeHekBrQLIx8z1tbBJXPG4fzHbEg+n2AqmTSXqb9o6i4x3PacKzsqyiXlhZZoIkqijuBtaYLCnF6ZYvqluzZAtINu+CBtIhlBOXLKSs9gzZHBJNDo2wNu0D4irWxpfrSehpUpv3Ek+1Njwdp3vedcTe4EZJAMcEqMEj3Px7UTJZXua7Fuo8ivErV6aoPpDCOwOKdt6bbwP7VPW2RXSpSpSRHs2p5xXQ05mKm2bcCR/s14EkzRRwi+TXaoKeuEU0yzzjNAQ6KD4pVzI/qNeUAWtKlSqBnle0qVACpUqVACpUqVACrw17SoA8imbzRmn68IoAxj9q9nZrrGpHFy2UMdnQkg/cOP+01oHRr5uWkuMNu5QVWI5HP61aa/w9prwAvWluAHcA4kBvcA8HJp650tCFCyu3j6e1W9JpERlFq7pJzMDMf2+/ePp71R9aBNh4PqYEiDHqORB+CeaMtR0jcI3QfeP/P0/KmD4cUiHcxHC4/1prSQnlsxXw9qbr37u+8wdlhmgFpGIBaQOPY0R6XoyvcmCxU5ZiWaD7Ez37CtJ6Z4Y0mnJNqyis2Sx9TH/AKmk96mDpdqQQigj2Ef2pva9ErGvZn2q8HvqLii4wTTLB8sH1O3+LsF+BzRhpNAEEKsVehBXsVD02aLCRXW9N9qd/dzUw1zvpUqEcWI7V1B4IFPbqaZye1AC2dxTDntT31muhP0oA8tMAK4uHmK7Zq8tsAIigBoWTFcbQOcVKNz4NMuxPGKYDe4Uq6g17TAnUqVeCoA9pUqVAHgNe15Fe0AKlSpUAKlSpUAKlSpUAKlSpUAKlSpUAeFa9pUqAFXle14aAPK9BpClQBxHvXqrXUV5QAjXJr2KRpgcGK5IFd14RQA2RXJFORXLCmA3tpV1SoF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http://upload.wikimedia.org/wikipedia/commons/9/97/Bicycles_snow_Graz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49457"/>
            <a:ext cx="7423994" cy="63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5992521"/>
            <a:ext cx="38911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neige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4973" y="5992521"/>
            <a:ext cx="2592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L’eau est à l’état solide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7256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171</Words>
  <Application>Microsoft Office PowerPoint</Application>
  <PresentationFormat>Affichage à l'écran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Que vois-tu ? Qu’est-ce que c’est ? Sous quelle forme se présente l’eau sur chacune de ces photographies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vois-tu? Qu’est-ce que c’est? Sous quelle forme se présente l’eau sur chacune de ces photographies?</dc:title>
  <dc:creator>Véronique</dc:creator>
  <cp:lastModifiedBy>Véronique</cp:lastModifiedBy>
  <cp:revision>5</cp:revision>
  <dcterms:created xsi:type="dcterms:W3CDTF">2014-09-19T17:43:35Z</dcterms:created>
  <dcterms:modified xsi:type="dcterms:W3CDTF">2014-09-19T18:30:20Z</dcterms:modified>
</cp:coreProperties>
</file>