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97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5.wdp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39.png"/><Relationship Id="rId5" Type="http://schemas.openxmlformats.org/officeDocument/2006/relationships/image" Target="../media/image2.jpe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94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0" y="3821842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5216" y="3821842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024" y="378834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0" y="3803301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61" y="3801395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5" y="3801395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1" y="3801394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37" y="382184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3225645" y="3661239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2968" y="3821842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E64857DD-4C5B-4ADD-90D2-7B25A2005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0"/>
          <a:stretch/>
        </p:blipFill>
        <p:spPr bwMode="auto">
          <a:xfrm>
            <a:off x="235217" y="279290"/>
            <a:ext cx="3749993" cy="15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EEBCFED-75AF-414B-B83F-612EF8C0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952" y1="14113" x2="63102" y2="21237"/>
                        <a14:foregroundMark x1="20783" y1="49597" x2="41114" y2="52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66" y="279290"/>
            <a:ext cx="2454674" cy="27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2788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6615" y="383101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74" y="380587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7" y="38268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5" y="3798519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7581B3-1585-4A04-B98F-FC363C0B3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87029" y="3767655"/>
            <a:ext cx="683695" cy="94874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04" y="377337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977" y="380587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03" y="3735791"/>
            <a:ext cx="914513" cy="914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40" y="4868066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9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7410837" y="167307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27 au 30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" descr="Afficher l’image source">
            <a:extLst>
              <a:ext uri="{FF2B5EF4-FFF2-40B4-BE49-F238E27FC236}">
                <a16:creationId xmlns:a16="http://schemas.microsoft.com/office/drawing/2014/main" id="{F0405233-7C9F-4CC7-88E7-A099139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4" y="521596"/>
            <a:ext cx="2729100" cy="1695631"/>
          </a:xfrm>
          <a:prstGeom prst="roundRect">
            <a:avLst>
              <a:gd name="adj" fmla="val 11029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996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1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8239" y="377896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53133" y="3797823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66" y="381001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3852014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1" y="3751309"/>
            <a:ext cx="914513" cy="91451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5B6A18-BDC2-4A3B-890A-E2EAE3B2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1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4883311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0" y="4863302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0EA7D2-6147-4123-9B2D-1BD60EF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729" y="3835610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C428422-2898-4363-B249-60F6BD63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6221" y="3852014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287274"/>
            <a:ext cx="1973361" cy="197336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FEA2D7-DA2D-4308-92D2-4734AFB7B8E9}"/>
              </a:ext>
            </a:extLst>
          </p:cNvPr>
          <p:cNvSpPr txBox="1"/>
          <p:nvPr/>
        </p:nvSpPr>
        <p:spPr>
          <a:xfrm>
            <a:off x="3189946" y="4822375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16057A5-B392-44E6-B7D4-2BB85110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49" y="5407150"/>
            <a:ext cx="784934" cy="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C0CE1572-A52B-4C33-A93E-6C7CB6020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60" y="276452"/>
            <a:ext cx="2323973" cy="24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DDC41155-710D-4523-9BB2-D9B1778D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7262170" y="5359006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0ACF288-2479-4048-A1D5-C66F7F50B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3210" y="3810015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3872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A17F3F-A061-4282-897F-E3C7FA5E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3469" y="380727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80893" y="3788753"/>
            <a:ext cx="844486" cy="797695"/>
          </a:xfrm>
          <a:prstGeom prst="rect">
            <a:avLst/>
          </a:prstGeom>
        </p:spPr>
      </p:pic>
      <p:pic>
        <p:nvPicPr>
          <p:cNvPr id="3078" name="Picture 6" descr="Afficher l’image source">
            <a:extLst>
              <a:ext uri="{FF2B5EF4-FFF2-40B4-BE49-F238E27FC236}">
                <a16:creationId xmlns:a16="http://schemas.microsoft.com/office/drawing/2014/main" id="{7BBB071A-F5FE-4274-BF1E-6E254D53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168" y="233760"/>
            <a:ext cx="2358159" cy="2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B1852A7B-4188-45F9-9551-C493ACDD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76" y="233760"/>
            <a:ext cx="2358159" cy="23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80DDEE21-55F1-45AC-A115-4AEE4071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7" y="1837416"/>
            <a:ext cx="2358159" cy="13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A0A72E8-7B92-40C5-8A2F-D0249DCA4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7860" y="386412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B547EC9-C84D-4C30-ABEE-A3BC7B9C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2614" y="382697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FE1FC01-B879-42F6-BA0E-FFD1AEBDC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1215" y="3857887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D2F6A83-90E1-4493-84FC-878C157AE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6257" y="3792890"/>
            <a:ext cx="844486" cy="797695"/>
          </a:xfrm>
          <a:prstGeom prst="rect">
            <a:avLst/>
          </a:prstGeom>
        </p:spPr>
      </p:pic>
      <p:pic>
        <p:nvPicPr>
          <p:cNvPr id="25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4FFEE940-C784-49BB-AD1C-ED38C0DF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24" y="5014929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3AF161B-1090-47E2-9AA4-539102F1E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0873" y="378875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8791C98-42C1-46DD-A1F9-82DE8A0B6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7222" y="382697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18A79D1-3A66-4ED1-9DCC-02C59EEE2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82272" y="3828412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5A91268-601B-4BB1-85E2-97958FFA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505" y="380727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0983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3342" y="379988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4DF04C-9D4F-419A-915D-48DC54D1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D01471-5710-48E0-A311-FDB68D1B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233" y="3790966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6E82B14-3CBF-4111-BB5C-209CD773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399" y="3766153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004FFA0-7926-4C7B-B1AE-0E5F2B31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064" y="210404"/>
            <a:ext cx="2141875" cy="23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92EC94C1-D061-4E66-864B-1620D7B0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71" y="255513"/>
            <a:ext cx="1188484" cy="2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D72749D-BA81-4C9F-B116-C21258DC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7445">
            <a:off x="6396435" y="1061773"/>
            <a:ext cx="3419513" cy="13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A54584-0100-4DC0-A4B1-257549F7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0866" y="3834535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DAC1EBA-3DC8-4B70-8EC4-A804D83782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33" y="3778596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B95D685-623E-451B-A706-21EEEF1E1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7" y="3802036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F2A2687-D4F6-4DCC-A36A-0786518A8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19" y="3859989"/>
            <a:ext cx="844486" cy="84448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1AD3610-B590-4764-B6F4-2CA6DB99E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11" y="375846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8026496-8D1D-478A-8216-5FA8D115A2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4" y="3765952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44315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3" y="3748347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6" y="3763225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28" y="382547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7FCC14-C64D-41CD-A10D-629A7CFE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3557" y="382215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DE93AE-593C-4D51-8A6E-99FE060D18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9051" y="3792974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6100866" y="5520255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EACC23-6BCD-47E0-A8AF-6199950912E0}"/>
              </a:ext>
            </a:extLst>
          </p:cNvPr>
          <p:cNvSpPr txBox="1"/>
          <p:nvPr/>
        </p:nvSpPr>
        <p:spPr>
          <a:xfrm>
            <a:off x="1090830" y="4822849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CB6B280-102B-4B23-8F44-A17F5C918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5"/>
            <a:ext cx="3365540" cy="1766908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365D475-C82B-42B3-80B7-4ABFF4AF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1114048" y="5203808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776CA80-FAEC-4FB5-817F-A42D3BEA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0" y="1241134"/>
            <a:ext cx="1321886" cy="18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78A4BCEE-516B-4587-85F1-AC4559BA3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7732088" y="353750"/>
            <a:ext cx="2380268" cy="2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34FD4CA-2839-486A-BF1E-21D98E12B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29" y="3817832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B9135FC-E0B7-4F95-8351-F72ED4589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3" y="378065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2668EF1-643A-48B3-B54C-BBEA7B0D8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08" y="3791242"/>
            <a:ext cx="821669" cy="91587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E7BE18A-7E26-480C-836E-9C4061FD7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3" y="37982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9406C2-011D-4DCB-BBFE-150467F16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92" y="3817088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894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AFC263-F136-475F-90E8-155123FEB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378895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2" y="375645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7" y="373387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6" y="3798007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2879" y="378895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4680" y="3788958"/>
            <a:ext cx="844486" cy="7976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7461425" y="558018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15 au 20 mars 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77" y="3736219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6" y="4859879"/>
            <a:ext cx="997026" cy="10185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8D755A-DE8B-4830-B61B-E5930D615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000" y1="15434" x2="52750" y2="22830"/>
                        <a14:foregroundMark x1="46500" y1="27331" x2="50000" y2="18971"/>
                        <a14:foregroundMark x1="27000" y1="81672" x2="39750" y2="70418"/>
                        <a14:foregroundMark x1="15000" y1="81672" x2="70250" y2="85209"/>
                        <a14:foregroundMark x1="86250" y1="81350" x2="86250" y2="81350"/>
                        <a14:foregroundMark x1="89500" y1="83280" x2="89500" y2="83280"/>
                        <a14:foregroundMark x1="93000" y1="81672" x2="93000" y2="81672"/>
                        <a14:foregroundMark x1="14500" y1="74277" x2="17000" y2="61415"/>
                        <a14:foregroundMark x1="14250" y1="5145" x2="13000" y2="63344"/>
                        <a14:foregroundMark x1="89750" y1="79421" x2="89750" y2="79421"/>
                        <a14:foregroundMark x1="95000" y1="83601" x2="95000" y2="83601"/>
                        <a14:foregroundMark x1="90750" y1="81350" x2="90750" y2="81350"/>
                        <a14:foregroundMark x1="82500" y1="81350" x2="99000" y2="76849"/>
                        <a14:foregroundMark x1="83250" y1="85852" x2="99750" y2="78778"/>
                        <a14:foregroundMark x1="84000" y1="82315" x2="98250" y2="84244"/>
                        <a14:foregroundMark x1="64500" y1="84887" x2="72250" y2="81350"/>
                        <a14:foregroundMark x1="80500" y1="79421" x2="87000" y2="74277"/>
                        <a14:foregroundMark x1="84000" y1="75241" x2="91500" y2="78778"/>
                        <a14:foregroundMark x1="24500" y1="68167" x2="29000" y2="74598"/>
                        <a14:foregroundMark x1="34250" y1="67203" x2="22000" y2="75241"/>
                        <a14:foregroundMark x1="24250" y1="67846" x2="28000" y2="71704"/>
                        <a14:foregroundMark x1="9250" y1="59807" x2="8750" y2="80064"/>
                        <a14:foregroundMark x1="8000" y1="72669" x2="23000" y2="71704"/>
                        <a14:foregroundMark x1="19750" y1="60450" x2="18750" y2="76849"/>
                        <a14:foregroundMark x1="10000" y1="58521" x2="24500" y2="6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84" y="1227539"/>
            <a:ext cx="1800002" cy="13995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547" y="3780754"/>
            <a:ext cx="844486" cy="797695"/>
          </a:xfrm>
          <a:prstGeom prst="rect">
            <a:avLst/>
          </a:prstGeom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FD01084B-D1D9-440A-9D6F-9C34D38B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" y="353749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CB7777D-B01D-4666-92BC-C80388BA7F00}"/>
              </a:ext>
            </a:extLst>
          </p:cNvPr>
          <p:cNvSpPr txBox="1"/>
          <p:nvPr/>
        </p:nvSpPr>
        <p:spPr>
          <a:xfrm>
            <a:off x="420080" y="1604123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602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5715432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151556" y="5922393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50038" y="5702631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8" y="4862677"/>
            <a:ext cx="564465" cy="8128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5101" y="3802048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8229" y="37918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2" y="376126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6" y="376955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7" y="3820564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18" y="3780355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398" y="3824306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19" y="3651654"/>
            <a:ext cx="1143000" cy="1143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57522B-7F05-40C4-B4FF-311597239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8" y="259592"/>
            <a:ext cx="2778384" cy="2417194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151556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EBBF4CA-BE28-4FF7-AAE0-920D1B88F6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53" y="5790124"/>
            <a:ext cx="1354514" cy="13545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0A7B2BD-17A2-4580-97CC-5F35EA0761F0}"/>
              </a:ext>
            </a:extLst>
          </p:cNvPr>
          <p:cNvSpPr txBox="1"/>
          <p:nvPr/>
        </p:nvSpPr>
        <p:spPr>
          <a:xfrm>
            <a:off x="6397979" y="5266904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5673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0" y="3829216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1" y="3811093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6368" y="3818555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6575" y="3818554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6" y="376763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6A3088-3FA8-4D85-BBD1-3D2FD80F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7" y="3779359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" y="3794010"/>
            <a:ext cx="620932" cy="940593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6B68254-FEA8-44C3-9738-BD7B6EAC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7653" l="13713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8" y="170047"/>
            <a:ext cx="2814439" cy="25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D321E5B-91E3-4941-898C-66CF0DF222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18" y="3802624"/>
            <a:ext cx="821669" cy="915873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7CEB9CC0-4E58-4EA7-A449-99A98D31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67" y="291224"/>
            <a:ext cx="2493271" cy="14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241781" y="4938751"/>
            <a:ext cx="926199" cy="1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165</Words>
  <Application>Microsoft Office PowerPoint</Application>
  <PresentationFormat>Personnalisé</PresentationFormat>
  <Paragraphs>123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276</cp:revision>
  <cp:lastPrinted>2018-12-22T20:19:41Z</cp:lastPrinted>
  <dcterms:created xsi:type="dcterms:W3CDTF">2015-08-24T11:07:16Z</dcterms:created>
  <dcterms:modified xsi:type="dcterms:W3CDTF">2021-07-07T20:26:18Z</dcterms:modified>
</cp:coreProperties>
</file>