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19140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15535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65946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23755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64226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63563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09794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47573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21402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11277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88875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EA8E-7798-4E67-99B9-AC8E711F32C8}" type="datetimeFigureOut">
              <a:rPr lang="fr-FR" smtClean="0"/>
              <a:t>08/09/2016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66892-4A05-4381-ABEE-C087461292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2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bulle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228184" y="998538"/>
            <a:ext cx="27363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BULLE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4869160"/>
            <a:ext cx="3242320" cy="1575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bulle</a:t>
            </a:r>
            <a:endParaRPr lang="fr-FR" dirty="0">
              <a:latin typeface="Cursif" panose="020B0603050302020204" pitchFamily="34" charset="0"/>
            </a:endParaRP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462" y="1658144"/>
            <a:ext cx="4791075" cy="4410075"/>
          </a:xfrm>
        </p:spPr>
      </p:pic>
    </p:spTree>
    <p:extLst>
      <p:ext uri="{BB962C8B-B14F-4D97-AF65-F5344CB8AC3E}">
        <p14:creationId xmlns:p14="http://schemas.microsoft.com/office/powerpoint/2010/main" val="17332911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plume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436096" y="1027370"/>
            <a:ext cx="34751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PLUME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1484784"/>
            <a:ext cx="3314328" cy="1647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plume</a:t>
            </a:r>
            <a:endParaRPr lang="fr-FR" dirty="0">
              <a:latin typeface="Cursif" panose="020B0603050302020204" pitchFamily="34" charset="0"/>
            </a:endParaRP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097" y="1916832"/>
            <a:ext cx="4781550" cy="4314825"/>
          </a:xfrm>
        </p:spPr>
      </p:pic>
    </p:spTree>
    <p:extLst>
      <p:ext uri="{BB962C8B-B14F-4D97-AF65-F5344CB8AC3E}">
        <p14:creationId xmlns:p14="http://schemas.microsoft.com/office/powerpoint/2010/main" val="34493498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toboggan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51520" y="1153576"/>
            <a:ext cx="3024336" cy="16856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toboggan</a:t>
            </a:r>
            <a:endParaRPr lang="fr-FR" dirty="0">
              <a:latin typeface="Cursif" panose="020B0603050302020204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940152" y="582076"/>
            <a:ext cx="2941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dirty="0" smtClean="0"/>
              <a:t>TOBOGGAN</a:t>
            </a:r>
            <a:endParaRPr lang="fr-FR" sz="48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132856"/>
            <a:ext cx="4591050" cy="3943350"/>
          </a:xfrm>
        </p:spPr>
      </p:pic>
    </p:spTree>
    <p:extLst>
      <p:ext uri="{BB962C8B-B14F-4D97-AF65-F5344CB8AC3E}">
        <p14:creationId xmlns:p14="http://schemas.microsoft.com/office/powerpoint/2010/main" val="1576284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voiture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10893" y="1772146"/>
            <a:ext cx="2954288" cy="145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voiture</a:t>
            </a:r>
            <a:endParaRPr lang="fr-FR" dirty="0">
              <a:latin typeface="Cursif" panose="020B0603050302020204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012160" y="1561356"/>
            <a:ext cx="27382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VOITURE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50" y="2591594"/>
            <a:ext cx="4914900" cy="2543175"/>
          </a:xfrm>
        </p:spPr>
      </p:pic>
    </p:spTree>
    <p:extLst>
      <p:ext uri="{BB962C8B-B14F-4D97-AF65-F5344CB8AC3E}">
        <p14:creationId xmlns:p14="http://schemas.microsoft.com/office/powerpoint/2010/main" val="1805522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r-FR" dirty="0" smtClean="0"/>
              <a:t>crocodile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51520" y="1037076"/>
            <a:ext cx="3386336" cy="1719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crocodile</a:t>
            </a:r>
            <a:endParaRPr lang="fr-FR" dirty="0">
              <a:latin typeface="Cursif" panose="020B0603050302020204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72857" y="1325108"/>
            <a:ext cx="34751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CROCODILE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038" y="2348880"/>
            <a:ext cx="5286375" cy="3514725"/>
          </a:xfrm>
        </p:spPr>
      </p:pic>
    </p:spTree>
    <p:extLst>
      <p:ext uri="{BB962C8B-B14F-4D97-AF65-F5344CB8AC3E}">
        <p14:creationId xmlns:p14="http://schemas.microsoft.com/office/powerpoint/2010/main" val="3776504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r-FR" dirty="0" smtClean="0"/>
              <a:t>vélo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23528" y="3429000"/>
            <a:ext cx="2954288" cy="150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v</a:t>
            </a:r>
            <a:r>
              <a:rPr lang="fr-FR" dirty="0" smtClean="0">
                <a:latin typeface="Cursif" panose="020B0603050302020204" pitchFamily="34" charset="0"/>
              </a:rPr>
              <a:t>élo</a:t>
            </a:r>
            <a:endParaRPr lang="fr-FR" dirty="0">
              <a:latin typeface="Cursif" panose="020B0603050302020204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86689" y="1340768"/>
            <a:ext cx="34854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VELO</a:t>
            </a:r>
            <a:endParaRPr lang="fr-FR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976" y="2132856"/>
            <a:ext cx="4543425" cy="3743325"/>
          </a:xfrm>
        </p:spPr>
      </p:pic>
    </p:spTree>
    <p:extLst>
      <p:ext uri="{BB962C8B-B14F-4D97-AF65-F5344CB8AC3E}">
        <p14:creationId xmlns:p14="http://schemas.microsoft.com/office/powerpoint/2010/main" val="3778216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13105"/>
            <a:ext cx="8229600" cy="1143000"/>
          </a:xfrm>
        </p:spPr>
        <p:txBody>
          <a:bodyPr/>
          <a:lstStyle/>
          <a:p>
            <a:r>
              <a:rPr lang="fr-FR" dirty="0" smtClean="0"/>
              <a:t>écureuil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79512" y="2051720"/>
            <a:ext cx="3026296" cy="1647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écureuil</a:t>
            </a:r>
            <a:endParaRPr lang="fr-FR" dirty="0">
              <a:latin typeface="Cursif" panose="020B0603050302020204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665174" y="908720"/>
            <a:ext cx="3187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ECUREUIL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772816"/>
            <a:ext cx="4410075" cy="4429125"/>
          </a:xfrm>
        </p:spPr>
      </p:pic>
    </p:spTree>
    <p:extLst>
      <p:ext uri="{BB962C8B-B14F-4D97-AF65-F5344CB8AC3E}">
        <p14:creationId xmlns:p14="http://schemas.microsoft.com/office/powerpoint/2010/main" val="3485134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mur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108520" y="3284984"/>
            <a:ext cx="3530352" cy="1647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mur</a:t>
            </a:r>
            <a:endParaRPr lang="fr-FR" dirty="0">
              <a:latin typeface="Cursif" panose="020B0603050302020204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60012" y="1340768"/>
            <a:ext cx="3547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MUR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724" y="2475537"/>
            <a:ext cx="5362575" cy="3381375"/>
          </a:xfrm>
        </p:spPr>
      </p:pic>
    </p:spTree>
    <p:extLst>
      <p:ext uri="{BB962C8B-B14F-4D97-AF65-F5344CB8AC3E}">
        <p14:creationId xmlns:p14="http://schemas.microsoft.com/office/powerpoint/2010/main" val="4143778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07713"/>
            <a:ext cx="8229600" cy="1143000"/>
          </a:xfrm>
        </p:spPr>
        <p:txBody>
          <a:bodyPr/>
          <a:lstStyle/>
          <a:p>
            <a:r>
              <a:rPr lang="fr-FR" dirty="0" err="1" smtClean="0"/>
              <a:t>zorro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587107" y="889826"/>
            <a:ext cx="32590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ZORRO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4005064"/>
            <a:ext cx="2954288" cy="1588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 smtClean="0">
                <a:latin typeface="Cursif" panose="020B0603050302020204" pitchFamily="34" charset="0"/>
              </a:rPr>
              <a:t>zorro</a:t>
            </a:r>
            <a:endParaRPr lang="fr-FR" dirty="0">
              <a:latin typeface="Cursif" panose="020B0603050302020204" pitchFamily="34" charset="0"/>
            </a:endParaRP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975" y="1777206"/>
            <a:ext cx="6496050" cy="4171950"/>
          </a:xfrm>
        </p:spPr>
      </p:pic>
    </p:spTree>
    <p:extLst>
      <p:ext uri="{BB962C8B-B14F-4D97-AF65-F5344CB8AC3E}">
        <p14:creationId xmlns:p14="http://schemas.microsoft.com/office/powerpoint/2010/main" val="3002003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oreille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835219" y="849049"/>
            <a:ext cx="2971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OREILLE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35589" y="4221088"/>
            <a:ext cx="2738264" cy="1703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atin typeface="Cursif" panose="020B0603050302020204" pitchFamily="34" charset="0"/>
              </a:rPr>
              <a:t>oreille</a:t>
            </a:r>
            <a:endParaRPr lang="fr-FR" dirty="0">
              <a:latin typeface="Cursif" panose="020B0603050302020204" pitchFamily="34" charset="0"/>
            </a:endParaRPr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772816"/>
            <a:ext cx="4543425" cy="4371975"/>
          </a:xfrm>
        </p:spPr>
      </p:pic>
    </p:spTree>
    <p:extLst>
      <p:ext uri="{BB962C8B-B14F-4D97-AF65-F5344CB8AC3E}">
        <p14:creationId xmlns:p14="http://schemas.microsoft.com/office/powerpoint/2010/main" val="6846373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30</Words>
  <Application>Microsoft Office PowerPoint</Application>
  <PresentationFormat>Affichage à l'écran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bulle</vt:lpstr>
      <vt:lpstr>toboggan</vt:lpstr>
      <vt:lpstr>voiture</vt:lpstr>
      <vt:lpstr>crocodile</vt:lpstr>
      <vt:lpstr>vélo</vt:lpstr>
      <vt:lpstr>écureuil</vt:lpstr>
      <vt:lpstr>mur</vt:lpstr>
      <vt:lpstr>zorro</vt:lpstr>
      <vt:lpstr>oreille</vt:lpstr>
      <vt:lpstr>plume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</dc:title>
  <dc:creator>Véronique</dc:creator>
  <cp:lastModifiedBy>Véronique</cp:lastModifiedBy>
  <cp:revision>5</cp:revision>
  <dcterms:created xsi:type="dcterms:W3CDTF">2016-09-08T17:18:17Z</dcterms:created>
  <dcterms:modified xsi:type="dcterms:W3CDTF">2016-09-08T19:02:16Z</dcterms:modified>
</cp:coreProperties>
</file>