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0" r:id="rId4"/>
    <p:sldId id="258" r:id="rId5"/>
    <p:sldId id="259" r:id="rId6"/>
  </p:sldIdLst>
  <p:sldSz cx="10693400" cy="7561263"/>
  <p:notesSz cx="6858000" cy="9144000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524" y="90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8760-C5C7-494B-9731-5489113C9891}" type="datetimeFigureOut">
              <a:rPr lang="fr-FR" smtClean="0"/>
              <a:pPr/>
              <a:t>30/07/2018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CE22-46B1-4575-95CE-D32D22F3E9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2298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8760-C5C7-494B-9731-5489113C9891}" type="datetimeFigureOut">
              <a:rPr lang="fr-FR" smtClean="0"/>
              <a:pPr/>
              <a:t>30/07/2018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CE22-46B1-4575-95CE-D32D22F3E9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592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814536" y="404318"/>
            <a:ext cx="1804512" cy="860093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01004" y="404318"/>
            <a:ext cx="5235312" cy="860093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8760-C5C7-494B-9731-5489113C9891}" type="datetimeFigureOut">
              <a:rPr lang="fr-FR" smtClean="0"/>
              <a:pPr/>
              <a:t>30/07/2018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CE22-46B1-4575-95CE-D32D22F3E9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5862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8760-C5C7-494B-9731-5489113C9891}" type="datetimeFigureOut">
              <a:rPr lang="fr-FR" smtClean="0"/>
              <a:pPr/>
              <a:t>30/07/2018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CE22-46B1-4575-95CE-D32D22F3E9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901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705" y="3204787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8760-C5C7-494B-9731-5489113C9891}" type="datetimeFigureOut">
              <a:rPr lang="fr-FR" smtClean="0"/>
              <a:pPr/>
              <a:t>30/07/2018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CE22-46B1-4575-95CE-D32D22F3E9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892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01004" y="2352394"/>
            <a:ext cx="3519911" cy="665286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099138" y="2352394"/>
            <a:ext cx="3519911" cy="665286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8760-C5C7-494B-9731-5489113C9891}" type="datetimeFigureOut">
              <a:rPr lang="fr-FR" smtClean="0"/>
              <a:pPr/>
              <a:t>30/07/2018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CE22-46B1-4575-95CE-D32D22F3E9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596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1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1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101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101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8760-C5C7-494B-9731-5489113C9891}" type="datetimeFigureOut">
              <a:rPr lang="fr-FR" smtClean="0"/>
              <a:pPr/>
              <a:t>30/07/2018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CE22-46B1-4575-95CE-D32D22F3E9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04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8760-C5C7-494B-9731-5489113C9891}" type="datetimeFigureOut">
              <a:rPr lang="fr-FR" smtClean="0"/>
              <a:pPr/>
              <a:t>30/07/2018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CE22-46B1-4575-95CE-D32D22F3E9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929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8760-C5C7-494B-9731-5489113C9891}" type="datetimeFigureOut">
              <a:rPr lang="fr-FR" smtClean="0"/>
              <a:pPr/>
              <a:t>30/07/2018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CE22-46B1-4575-95CE-D32D22F3E9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1145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2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823" y="301052"/>
            <a:ext cx="5977909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2" y="1582266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8760-C5C7-494B-9731-5489113C9891}" type="datetimeFigureOut">
              <a:rPr lang="fr-FR" smtClean="0"/>
              <a:pPr/>
              <a:t>30/07/2018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CE22-46B1-4575-95CE-D32D22F3E9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343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981" y="5292885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981" y="5917740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8760-C5C7-494B-9731-5489113C9891}" type="datetimeFigureOut">
              <a:rPr lang="fr-FR" smtClean="0"/>
              <a:pPr/>
              <a:t>30/07/2018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CE22-46B1-4575-95CE-D32D22F3E9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122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68760-C5C7-494B-9731-5489113C9891}" type="datetimeFigureOut">
              <a:rPr lang="fr-FR" smtClean="0"/>
              <a:pPr/>
              <a:t>30/07/2018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1CE22-46B1-4575-95CE-D32D22F3E9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33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162124" y="108223"/>
            <a:ext cx="4968552" cy="72728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5346700" y="121518"/>
            <a:ext cx="5112568" cy="72728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6124351" y="252239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omic Sans MS" panose="030F0702030302020204" pitchFamily="66" charset="0"/>
              </a:rPr>
              <a:t>NOM: ………………………………………….</a:t>
            </a:r>
          </a:p>
          <a:p>
            <a:endParaRPr lang="fr-FR" sz="2000" dirty="0">
              <a:latin typeface="Comic Sans MS" panose="030F0702030302020204" pitchFamily="66" charset="0"/>
            </a:endParaRPr>
          </a:p>
          <a:p>
            <a:r>
              <a:rPr lang="fr-FR" sz="2000" dirty="0">
                <a:latin typeface="Comic Sans MS" panose="030F0702030302020204" pitchFamily="66" charset="0"/>
              </a:rPr>
              <a:t>Prénom: ……………………………………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99482" y="6314507"/>
            <a:ext cx="38271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Classe de CP</a:t>
            </a:r>
          </a:p>
          <a:p>
            <a:pPr algn="ctr"/>
            <a:r>
              <a:rPr lang="fr-FR" dirty="0">
                <a:latin typeface="Comic Sans MS" panose="030F0702030302020204" pitchFamily="66" charset="0"/>
              </a:rPr>
              <a:t>Année scolaire 2018/2019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99482" y="252239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omic Sans MS" panose="030F0702030302020204" pitchFamily="66" charset="0"/>
              </a:rPr>
              <a:t>NOM: ………………………………………….</a:t>
            </a:r>
          </a:p>
          <a:p>
            <a:endParaRPr lang="fr-FR" sz="2000" dirty="0">
              <a:latin typeface="Comic Sans MS" panose="030F0702030302020204" pitchFamily="66" charset="0"/>
            </a:endParaRPr>
          </a:p>
          <a:p>
            <a:r>
              <a:rPr lang="fr-FR" sz="2000" dirty="0">
                <a:latin typeface="Comic Sans MS" panose="030F0702030302020204" pitchFamily="66" charset="0"/>
              </a:rPr>
              <a:t>Prénom: ……………………………………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E9A1657-1A8E-4BF2-88CC-9BDA4D2AA575}"/>
              </a:ext>
            </a:extLst>
          </p:cNvPr>
          <p:cNvSpPr txBox="1"/>
          <p:nvPr/>
        </p:nvSpPr>
        <p:spPr>
          <a:xfrm>
            <a:off x="666180" y="1441522"/>
            <a:ext cx="4248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Mia's Scribblings ~" panose="02000000000000000000" pitchFamily="2" charset="0"/>
              </a:rPr>
              <a:t>Cahier du jour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3F42704-D1DD-45EB-B0CD-8391DBD7E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104" y="1420076"/>
            <a:ext cx="4797760" cy="4941776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4CA9D07F-FCC9-4EDC-9BC8-68266FEB7845}"/>
              </a:ext>
            </a:extLst>
          </p:cNvPr>
          <p:cNvSpPr txBox="1"/>
          <p:nvPr/>
        </p:nvSpPr>
        <p:spPr>
          <a:xfrm>
            <a:off x="6701464" y="3226870"/>
            <a:ext cx="2403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Mia's Scribblings ~" panose="02000000000000000000" pitchFamily="2" charset="0"/>
              </a:rPr>
              <a:t>Cahier du jour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04DD16B-9529-41E1-A4EA-51159CC936AD}"/>
              </a:ext>
            </a:extLst>
          </p:cNvPr>
          <p:cNvSpPr txBox="1"/>
          <p:nvPr/>
        </p:nvSpPr>
        <p:spPr>
          <a:xfrm>
            <a:off x="6153505" y="6314507"/>
            <a:ext cx="38271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Classe de CP</a:t>
            </a:r>
          </a:p>
          <a:p>
            <a:pPr algn="ctr"/>
            <a:r>
              <a:rPr lang="fr-FR" dirty="0">
                <a:latin typeface="Comic Sans MS" panose="030F0702030302020204" pitchFamily="66" charset="0"/>
              </a:rPr>
              <a:t>Année scolaire 2018/2019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FBF5CFA-677F-4226-A7E9-61B635EF9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35" y="2260472"/>
            <a:ext cx="4089802" cy="442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42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162124" y="108223"/>
            <a:ext cx="4968552" cy="72728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5346700" y="121518"/>
            <a:ext cx="5112568" cy="72728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6124351" y="252239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omic Sans MS" panose="030F0702030302020204" pitchFamily="66" charset="0"/>
              </a:rPr>
              <a:t>NOM: ………………………………………….</a:t>
            </a:r>
          </a:p>
          <a:p>
            <a:endParaRPr lang="fr-FR" sz="2000" dirty="0">
              <a:latin typeface="Comic Sans MS" panose="030F0702030302020204" pitchFamily="66" charset="0"/>
            </a:endParaRPr>
          </a:p>
          <a:p>
            <a:r>
              <a:rPr lang="fr-FR" sz="2000" dirty="0">
                <a:latin typeface="Comic Sans MS" panose="030F0702030302020204" pitchFamily="66" charset="0"/>
              </a:rPr>
              <a:t>Prénom: ……………………………………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99482" y="6422902"/>
            <a:ext cx="38271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Classe de CP</a:t>
            </a:r>
          </a:p>
          <a:p>
            <a:pPr algn="ctr"/>
            <a:r>
              <a:rPr lang="fr-FR" dirty="0">
                <a:latin typeface="Comic Sans MS" panose="030F0702030302020204" pitchFamily="66" charset="0"/>
              </a:rPr>
              <a:t>Année scolaire 2018/2019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99482" y="252239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omic Sans MS" panose="030F0702030302020204" pitchFamily="66" charset="0"/>
              </a:rPr>
              <a:t>NOM: ………………………………………….</a:t>
            </a:r>
          </a:p>
          <a:p>
            <a:endParaRPr lang="fr-FR" sz="2000" dirty="0">
              <a:latin typeface="Comic Sans MS" panose="030F0702030302020204" pitchFamily="66" charset="0"/>
            </a:endParaRPr>
          </a:p>
          <a:p>
            <a:r>
              <a:rPr lang="fr-FR" sz="2000" dirty="0">
                <a:latin typeface="Comic Sans MS" panose="030F0702030302020204" pitchFamily="66" charset="0"/>
              </a:rPr>
              <a:t>Prénom: ……………………………………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E9A1657-1A8E-4BF2-88CC-9BDA4D2AA575}"/>
              </a:ext>
            </a:extLst>
          </p:cNvPr>
          <p:cNvSpPr txBox="1"/>
          <p:nvPr/>
        </p:nvSpPr>
        <p:spPr>
          <a:xfrm>
            <a:off x="655466" y="1387459"/>
            <a:ext cx="4248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Mia's Scribblings ~" panose="02000000000000000000" pitchFamily="2" charset="0"/>
              </a:rPr>
              <a:t>Cahier du jour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CA9D07F-FCC9-4EDC-9BC8-68266FEB7845}"/>
              </a:ext>
            </a:extLst>
          </p:cNvPr>
          <p:cNvSpPr txBox="1"/>
          <p:nvPr/>
        </p:nvSpPr>
        <p:spPr>
          <a:xfrm>
            <a:off x="5758113" y="3348583"/>
            <a:ext cx="2403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Mia's Scribblings ~" panose="02000000000000000000" pitchFamily="2" charset="0"/>
              </a:rPr>
              <a:t>Cahier du jour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04DD16B-9529-41E1-A4EA-51159CC936AD}"/>
              </a:ext>
            </a:extLst>
          </p:cNvPr>
          <p:cNvSpPr txBox="1"/>
          <p:nvPr/>
        </p:nvSpPr>
        <p:spPr>
          <a:xfrm>
            <a:off x="6153505" y="6314507"/>
            <a:ext cx="38271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Classe de CP</a:t>
            </a:r>
          </a:p>
          <a:p>
            <a:pPr algn="ctr"/>
            <a:r>
              <a:rPr lang="fr-FR" dirty="0">
                <a:latin typeface="Comic Sans MS" panose="030F0702030302020204" pitchFamily="66" charset="0"/>
              </a:rPr>
              <a:t>Année scolaire 2018/2019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0EE1052-1E82-4161-ABED-09285FB429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64" y="2041967"/>
            <a:ext cx="3589773" cy="435669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2546531-F9F0-4636-8ED9-F39A98BCBC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153" y="1305239"/>
            <a:ext cx="1942527" cy="487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855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62124" y="108223"/>
            <a:ext cx="4968552" cy="72728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2"/>
          <p:cNvSpPr/>
          <p:nvPr/>
        </p:nvSpPr>
        <p:spPr>
          <a:xfrm>
            <a:off x="5490716" y="108223"/>
            <a:ext cx="4968552" cy="72728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29675" y="404639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omic Sans MS" panose="030F0702030302020204" pitchFamily="66" charset="0"/>
              </a:rPr>
              <a:t>NOM: ………………………………………….</a:t>
            </a:r>
          </a:p>
          <a:p>
            <a:endParaRPr lang="fr-FR" sz="2000" dirty="0">
              <a:latin typeface="Comic Sans MS" panose="030F0702030302020204" pitchFamily="66" charset="0"/>
            </a:endParaRPr>
          </a:p>
          <a:p>
            <a:r>
              <a:rPr lang="fr-FR" sz="2000" dirty="0">
                <a:latin typeface="Comic Sans MS" panose="030F0702030302020204" pitchFamily="66" charset="0"/>
              </a:rPr>
              <a:t>Prénom: ……………………………………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138788" y="432289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omic Sans MS" panose="030F0702030302020204" pitchFamily="66" charset="0"/>
              </a:rPr>
              <a:t>NOM: ………………………………………….</a:t>
            </a:r>
          </a:p>
          <a:p>
            <a:endParaRPr lang="fr-FR" sz="2000" dirty="0">
              <a:latin typeface="Comic Sans MS" panose="030F0702030302020204" pitchFamily="66" charset="0"/>
            </a:endParaRPr>
          </a:p>
          <a:p>
            <a:r>
              <a:rPr lang="fr-FR" sz="2000" dirty="0">
                <a:latin typeface="Comic Sans MS" panose="030F0702030302020204" pitchFamily="66" charset="0"/>
              </a:rPr>
              <a:t>Prénom: ……………………………………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99482" y="6314507"/>
            <a:ext cx="38271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Classe de CP</a:t>
            </a:r>
          </a:p>
          <a:p>
            <a:pPr algn="ctr"/>
            <a:r>
              <a:rPr lang="fr-FR" dirty="0">
                <a:latin typeface="Comic Sans MS" panose="030F0702030302020204" pitchFamily="66" charset="0"/>
              </a:rPr>
              <a:t>Année scolaire 2018/2019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205439" y="6356551"/>
            <a:ext cx="38271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Classe de CP</a:t>
            </a:r>
          </a:p>
          <a:p>
            <a:pPr algn="ctr"/>
            <a:r>
              <a:rPr lang="fr-FR" dirty="0">
                <a:latin typeface="Comic Sans MS" panose="030F0702030302020204" pitchFamily="66" charset="0"/>
              </a:rPr>
              <a:t>Année scolaire 2018/2019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87538" y="1764407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Mia's Scribblings ~" panose="02000000000000000000" pitchFamily="2" charset="0"/>
              </a:rPr>
              <a:t>Cahier de leçons de mathématiques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205439" y="1916807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Mia's Scribblings ~" panose="02000000000000000000" pitchFamily="2" charset="0"/>
              </a:rPr>
              <a:t>Cahier de leçons de mathématiques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743681B-142E-4186-9383-6E83699962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4857">
            <a:off x="-28391" y="3956506"/>
            <a:ext cx="5469130" cy="101608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C3C20B2-8166-4B6A-93C6-44E804F020C1}"/>
              </a:ext>
            </a:extLst>
          </p:cNvPr>
          <p:cNvSpPr txBox="1"/>
          <p:nvPr/>
        </p:nvSpPr>
        <p:spPr>
          <a:xfrm rot="19936787">
            <a:off x="707508" y="5314467"/>
            <a:ext cx="514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Baby Blocks" panose="00000500000000000000" pitchFamily="2" charset="0"/>
              </a:rPr>
              <a:t>1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B12C7AE-47B5-475E-8C0D-B2633C064A5E}"/>
              </a:ext>
            </a:extLst>
          </p:cNvPr>
          <p:cNvSpPr txBox="1"/>
          <p:nvPr/>
        </p:nvSpPr>
        <p:spPr>
          <a:xfrm rot="19712846">
            <a:off x="1569546" y="4829862"/>
            <a:ext cx="514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Baby Blocks" panose="00000500000000000000" pitchFamily="2" charset="0"/>
              </a:rPr>
              <a:t>2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C6F1986-685E-4CD8-9A43-3E5D882C9CB3}"/>
              </a:ext>
            </a:extLst>
          </p:cNvPr>
          <p:cNvSpPr txBox="1"/>
          <p:nvPr/>
        </p:nvSpPr>
        <p:spPr>
          <a:xfrm rot="19318313">
            <a:off x="2413837" y="4233716"/>
            <a:ext cx="514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Baby Blocks" panose="00000500000000000000" pitchFamily="2" charset="0"/>
              </a:rPr>
              <a:t>3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5E99484-09FB-48F0-B989-3B2C9E4F6A43}"/>
              </a:ext>
            </a:extLst>
          </p:cNvPr>
          <p:cNvSpPr txBox="1"/>
          <p:nvPr/>
        </p:nvSpPr>
        <p:spPr>
          <a:xfrm rot="19214549">
            <a:off x="3277518" y="3554718"/>
            <a:ext cx="514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Baby Blocks" panose="00000500000000000000" pitchFamily="2" charset="0"/>
              </a:rPr>
              <a:t>4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A5C2CCE-E7CA-4985-A4AB-94F5843B5A8E}"/>
              </a:ext>
            </a:extLst>
          </p:cNvPr>
          <p:cNvSpPr txBox="1"/>
          <p:nvPr/>
        </p:nvSpPr>
        <p:spPr>
          <a:xfrm rot="18783556">
            <a:off x="4020910" y="2877295"/>
            <a:ext cx="514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Baby Blocks" panose="00000500000000000000" pitchFamily="2" charset="0"/>
              </a:rPr>
              <a:t>5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8B2C2329-42CE-46B9-8FD9-06ABA84C2E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6" y="2682803"/>
            <a:ext cx="2286005" cy="1408179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D6944B97-1D34-4997-8367-5F0E8E5C68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733" y="4493479"/>
            <a:ext cx="1194818" cy="1670307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6BD13343-09B3-43D2-9015-86A8709166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045" y="2841625"/>
            <a:ext cx="2286005" cy="1408179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AE25888D-4FBD-4003-A13E-94AE1553B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4857">
            <a:off x="5384442" y="4033176"/>
            <a:ext cx="5469130" cy="1016087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51988D29-35DC-4895-B393-DE4B6B6FD9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250" y="5286950"/>
            <a:ext cx="471627" cy="900606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CCFE866-45E6-40FB-93AA-7AB4228693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854" y="5259655"/>
            <a:ext cx="666848" cy="927901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40168FCF-D648-40DB-957D-927EAFAD27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973" y="5268286"/>
            <a:ext cx="666848" cy="927901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7ABEA906-E0C4-4F2E-B9DF-71EEB4F5D9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330" y="4797812"/>
            <a:ext cx="1194818" cy="1670307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5F64F19D-55EF-4EE5-A8D4-C2C81787F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610" y="5455945"/>
            <a:ext cx="471627" cy="900606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B03B631A-E0DB-48CD-847D-9339CDDDED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096" y="5456710"/>
            <a:ext cx="666848" cy="927901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E29D0FA7-F188-46E0-87EF-A5452CFD96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013" y="5448020"/>
            <a:ext cx="666848" cy="927901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A71ABA74-A3D6-423E-8BD3-2832724373FC}"/>
              </a:ext>
            </a:extLst>
          </p:cNvPr>
          <p:cNvSpPr txBox="1"/>
          <p:nvPr/>
        </p:nvSpPr>
        <p:spPr>
          <a:xfrm rot="19936787">
            <a:off x="6141522" y="5402132"/>
            <a:ext cx="514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Baby Blocks" panose="00000500000000000000" pitchFamily="2" charset="0"/>
              </a:rPr>
              <a:t>1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DE62874C-950A-46A2-BA6A-4A37BD1B642C}"/>
              </a:ext>
            </a:extLst>
          </p:cNvPr>
          <p:cNvSpPr txBox="1"/>
          <p:nvPr/>
        </p:nvSpPr>
        <p:spPr>
          <a:xfrm rot="19712846">
            <a:off x="6956590" y="4869939"/>
            <a:ext cx="514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Baby Blocks" panose="00000500000000000000" pitchFamily="2" charset="0"/>
              </a:rPr>
              <a:t>2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6522F966-DACF-4BEC-A912-A5AA8715BFAC}"/>
              </a:ext>
            </a:extLst>
          </p:cNvPr>
          <p:cNvSpPr txBox="1"/>
          <p:nvPr/>
        </p:nvSpPr>
        <p:spPr>
          <a:xfrm rot="19318313">
            <a:off x="7796935" y="4288046"/>
            <a:ext cx="467575" cy="460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Baby Blocks" panose="00000500000000000000" pitchFamily="2" charset="0"/>
              </a:rPr>
              <a:t>3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3D78C802-2D93-423B-987C-B291BA6F92D7}"/>
              </a:ext>
            </a:extLst>
          </p:cNvPr>
          <p:cNvSpPr txBox="1"/>
          <p:nvPr/>
        </p:nvSpPr>
        <p:spPr>
          <a:xfrm rot="19214549">
            <a:off x="8683248" y="3606807"/>
            <a:ext cx="514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Baby Blocks" panose="00000500000000000000" pitchFamily="2" charset="0"/>
              </a:rPr>
              <a:t>4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4EAB4DE6-6395-4121-8AE6-4C7168C040AF}"/>
              </a:ext>
            </a:extLst>
          </p:cNvPr>
          <p:cNvSpPr txBox="1"/>
          <p:nvPr/>
        </p:nvSpPr>
        <p:spPr>
          <a:xfrm rot="18783556">
            <a:off x="9370333" y="2959253"/>
            <a:ext cx="514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Baby Blocks" panose="00000500000000000000" pitchFamily="2" charset="0"/>
              </a:rPr>
              <a:t>5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C7A9B6E0-87E0-4460-9879-9792BD3698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840" y="435410"/>
            <a:ext cx="877826" cy="110642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920327E6-771F-4A1E-98A0-546E70E776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383" y="404639"/>
            <a:ext cx="877826" cy="110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42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62124" y="108223"/>
            <a:ext cx="4968552" cy="72728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2"/>
          <p:cNvSpPr/>
          <p:nvPr/>
        </p:nvSpPr>
        <p:spPr>
          <a:xfrm>
            <a:off x="5490716" y="101447"/>
            <a:ext cx="4968552" cy="72728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720446" y="252239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omic Sans MS" panose="030F0702030302020204" pitchFamily="66" charset="0"/>
              </a:rPr>
              <a:t>NOM: ………………………………………….</a:t>
            </a:r>
          </a:p>
          <a:p>
            <a:endParaRPr lang="fr-FR" sz="2000" dirty="0">
              <a:latin typeface="Comic Sans MS" panose="030F0702030302020204" pitchFamily="66" charset="0"/>
            </a:endParaRPr>
          </a:p>
          <a:p>
            <a:r>
              <a:rPr lang="fr-FR" sz="2000" dirty="0">
                <a:latin typeface="Comic Sans MS" panose="030F0702030302020204" pitchFamily="66" charset="0"/>
              </a:rPr>
              <a:t>Prénom: ……………………………………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994772" y="252239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omic Sans MS" panose="030F0702030302020204" pitchFamily="66" charset="0"/>
              </a:rPr>
              <a:t>NOM: ………………………………………….</a:t>
            </a:r>
          </a:p>
          <a:p>
            <a:endParaRPr lang="fr-FR" sz="2000" dirty="0">
              <a:latin typeface="Comic Sans MS" panose="030F0702030302020204" pitchFamily="66" charset="0"/>
            </a:endParaRPr>
          </a:p>
          <a:p>
            <a:r>
              <a:rPr lang="fr-FR" sz="2000" dirty="0">
                <a:latin typeface="Comic Sans MS" panose="030F0702030302020204" pitchFamily="66" charset="0"/>
              </a:rPr>
              <a:t>Prénom: ………………………………………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99482" y="6314507"/>
            <a:ext cx="38271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Classe de CP</a:t>
            </a:r>
          </a:p>
          <a:p>
            <a:pPr algn="ctr"/>
            <a:r>
              <a:rPr lang="fr-FR" dirty="0">
                <a:latin typeface="Comic Sans MS" panose="030F0702030302020204" pitchFamily="66" charset="0"/>
              </a:rPr>
              <a:t>Année scolaire 2018/2019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128074" y="6344519"/>
            <a:ext cx="38271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Classe de CP</a:t>
            </a:r>
          </a:p>
          <a:p>
            <a:pPr algn="ctr"/>
            <a:r>
              <a:rPr lang="fr-FR" dirty="0">
                <a:latin typeface="Comic Sans MS" panose="030F0702030302020204" pitchFamily="66" charset="0"/>
              </a:rPr>
              <a:t>Année scolaire 2018/2019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348" y="1532322"/>
            <a:ext cx="1285709" cy="852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089369BA-205F-4DEE-A4FA-61E8667C08AF}"/>
              </a:ext>
            </a:extLst>
          </p:cNvPr>
          <p:cNvSpPr txBox="1"/>
          <p:nvPr/>
        </p:nvSpPr>
        <p:spPr>
          <a:xfrm>
            <a:off x="720446" y="2700511"/>
            <a:ext cx="4109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Mia's Scribblings ~" panose="02000000000000000000" pitchFamily="2" charset="0"/>
              </a:rPr>
              <a:t>Cahier d’ANGLAIS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793035CA-0242-4FE4-B18A-FA5BC33EFF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40" y="1501303"/>
            <a:ext cx="1285709" cy="852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64258020-23BE-4B16-AA78-D43841D9B04C}"/>
              </a:ext>
            </a:extLst>
          </p:cNvPr>
          <p:cNvSpPr txBox="1"/>
          <p:nvPr/>
        </p:nvSpPr>
        <p:spPr>
          <a:xfrm>
            <a:off x="5933383" y="2700510"/>
            <a:ext cx="4109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Mia's Scribblings ~" panose="02000000000000000000" pitchFamily="2" charset="0"/>
              </a:rPr>
              <a:t>Cahier d’ANGLAIS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EB30320-031A-44CA-97BB-0EFF7B00A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071" y="3270553"/>
            <a:ext cx="2845639" cy="284563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F909F9C-8942-4F03-BBA8-F45C0BA41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030" y="3422860"/>
            <a:ext cx="2845639" cy="28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2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62124" y="108223"/>
            <a:ext cx="4968552" cy="72728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2"/>
          <p:cNvSpPr/>
          <p:nvPr/>
        </p:nvSpPr>
        <p:spPr>
          <a:xfrm>
            <a:off x="5418708" y="108223"/>
            <a:ext cx="5112568" cy="72728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2" descr="Dessin - Illustration pour le cahier de liais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37" y="3321974"/>
            <a:ext cx="4631515" cy="296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124351" y="252239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omic Sans MS" panose="030F0702030302020204" pitchFamily="66" charset="0"/>
              </a:rPr>
              <a:t>NOM: ………………………………………….</a:t>
            </a:r>
          </a:p>
          <a:p>
            <a:endParaRPr lang="fr-FR" sz="2000" dirty="0">
              <a:latin typeface="Comic Sans MS" panose="030F0702030302020204" pitchFamily="66" charset="0"/>
            </a:endParaRPr>
          </a:p>
          <a:p>
            <a:r>
              <a:rPr lang="fr-FR" sz="2000" dirty="0">
                <a:latin typeface="Comic Sans MS" panose="030F0702030302020204" pitchFamily="66" charset="0"/>
              </a:rPr>
              <a:t>Prénom: ……………………………………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29675" y="404639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omic Sans MS" panose="030F0702030302020204" pitchFamily="66" charset="0"/>
              </a:rPr>
              <a:t>NOM: ………………………………………….</a:t>
            </a:r>
          </a:p>
          <a:p>
            <a:endParaRPr lang="fr-FR" sz="2000" dirty="0">
              <a:latin typeface="Comic Sans MS" panose="030F0702030302020204" pitchFamily="66" charset="0"/>
            </a:endParaRPr>
          </a:p>
          <a:p>
            <a:r>
              <a:rPr lang="fr-FR" sz="2000" dirty="0">
                <a:latin typeface="Comic Sans MS" panose="030F0702030302020204" pitchFamily="66" charset="0"/>
              </a:rPr>
              <a:t>Prénom: ……………………………………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22164" y="1908423"/>
            <a:ext cx="40679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Mia's Scribblings ~" panose="02000000000000000000" pitchFamily="2" charset="0"/>
              </a:rPr>
              <a:t>Cahier de liaison et de devoirs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070411" y="1947941"/>
            <a:ext cx="40679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Mia's Scribblings ~" panose="02000000000000000000" pitchFamily="2" charset="0"/>
              </a:rPr>
              <a:t>Cahier de liaison et de devoirs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99482" y="6314507"/>
            <a:ext cx="38271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Classe de CP</a:t>
            </a:r>
          </a:p>
          <a:p>
            <a:pPr algn="ctr"/>
            <a:r>
              <a:rPr lang="fr-FR" dirty="0">
                <a:latin typeface="Comic Sans MS" panose="030F0702030302020204" pitchFamily="66" charset="0"/>
              </a:rPr>
              <a:t>Année scolaire 2018/2019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190817" y="6314507"/>
            <a:ext cx="38271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Classe de CP</a:t>
            </a:r>
          </a:p>
          <a:p>
            <a:pPr algn="ctr"/>
            <a:r>
              <a:rPr lang="fr-FR" dirty="0">
                <a:latin typeface="Comic Sans MS" panose="030F0702030302020204" pitchFamily="66" charset="0"/>
              </a:rPr>
              <a:t>Année scolaire 2018/2019</a:t>
            </a:r>
          </a:p>
        </p:txBody>
      </p:sp>
      <p:pic>
        <p:nvPicPr>
          <p:cNvPr id="11" name="Picture 2" descr="Dessin - Illustration pour le cahier de liais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242" y="3326102"/>
            <a:ext cx="4631515" cy="296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303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168</Words>
  <Application>Microsoft Office PowerPoint</Application>
  <PresentationFormat>Personnalisé</PresentationFormat>
  <Paragraphs>70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Baby Blocks</vt:lpstr>
      <vt:lpstr>Calibri</vt:lpstr>
      <vt:lpstr>Comic Sans MS</vt:lpstr>
      <vt:lpstr>Mia's Scribblings ~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corinne</dc:creator>
  <cp:lastModifiedBy>David</cp:lastModifiedBy>
  <cp:revision>17</cp:revision>
  <dcterms:created xsi:type="dcterms:W3CDTF">2014-06-21T16:20:36Z</dcterms:created>
  <dcterms:modified xsi:type="dcterms:W3CDTF">2018-07-30T10:18:12Z</dcterms:modified>
</cp:coreProperties>
</file>