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rot="10800000">
            <a:off x="2143108" y="1714488"/>
            <a:ext cx="1214446" cy="9286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520" y="908720"/>
            <a:ext cx="2454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1.Très rapide</a:t>
            </a:r>
            <a:r>
              <a:rPr lang="fr-FR" sz="2800" dirty="0" smtClean="0">
                <a:latin typeface="Century Gothic" pitchFamily="34" charset="0"/>
              </a:rPr>
              <a:t>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642918"/>
            <a:ext cx="3782224" cy="1057890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860032" y="476672"/>
            <a:ext cx="360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</a:t>
            </a:r>
            <a:r>
              <a:rPr lang="fr-FR" sz="2600" dirty="0" smtClean="0">
                <a:latin typeface="Century Gothic" pitchFamily="34" charset="0"/>
              </a:rPr>
              <a:t>. </a:t>
            </a:r>
            <a:r>
              <a:rPr lang="fr-FR" sz="2600" dirty="0" smtClean="0">
                <a:latin typeface="Century Gothic" pitchFamily="34" charset="0"/>
              </a:rPr>
              <a:t>Lumière intense dans le ciel lors d’un orage</a:t>
            </a:r>
            <a:r>
              <a:rPr lang="fr-FR" sz="2400" dirty="0" smtClean="0">
                <a:latin typeface="Century Gothic" pitchFamily="34" charset="0"/>
              </a:rPr>
              <a:t>.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67544" y="5301208"/>
            <a:ext cx="3643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3. </a:t>
            </a:r>
            <a:r>
              <a:rPr lang="fr-FR" sz="2800" smtClean="0">
                <a:latin typeface="Century Gothic" pitchFamily="34" charset="0"/>
              </a:rPr>
              <a:t>Pâtisserie </a:t>
            </a:r>
            <a:r>
              <a:rPr lang="fr-FR" sz="2800" dirty="0" smtClean="0">
                <a:latin typeface="Century Gothic" pitchFamily="34" charset="0"/>
              </a:rPr>
              <a:t>fourrée de crème 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786322"/>
            <a:ext cx="3571900" cy="1857364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76056" y="5661248"/>
            <a:ext cx="3024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4. </a:t>
            </a:r>
            <a:r>
              <a:rPr lang="fr-FR" sz="2800" dirty="0" smtClean="0">
                <a:latin typeface="Century Gothic" pitchFamily="34" charset="0"/>
              </a:rPr>
              <a:t>Un flash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5004048" y="5373216"/>
            <a:ext cx="3747836" cy="1022932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12</cp:revision>
  <dcterms:created xsi:type="dcterms:W3CDTF">2015-02-03T20:16:57Z</dcterms:created>
  <dcterms:modified xsi:type="dcterms:W3CDTF">2017-07-18T09:46:36Z</dcterms:modified>
</cp:coreProperties>
</file>