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82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B94CC2-C06D-422D-978B-34C6F4A67AC3}" type="datetimeFigureOut">
              <a:rPr lang="fr-FR" smtClean="0"/>
              <a:pPr/>
              <a:t>18/07/17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26158D-744E-4FE0-9432-AD048574975A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rchemin horizontal 3"/>
          <p:cNvSpPr/>
          <p:nvPr/>
        </p:nvSpPr>
        <p:spPr>
          <a:xfrm>
            <a:off x="2786050" y="2428868"/>
            <a:ext cx="3643338" cy="171451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/>
          <p:cNvSpPr txBox="1"/>
          <p:nvPr/>
        </p:nvSpPr>
        <p:spPr>
          <a:xfrm>
            <a:off x="3714744" y="2643182"/>
            <a:ext cx="19288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7200" dirty="0" smtClean="0">
                <a:latin typeface="DFKai-SB" pitchFamily="65" charset="-120"/>
                <a:ea typeface="DFKai-SB" pitchFamily="65" charset="-120"/>
              </a:rPr>
              <a:t>?</a:t>
            </a:r>
            <a:endParaRPr lang="fr-FR" sz="7200" dirty="0">
              <a:latin typeface="DFKai-SB" pitchFamily="65" charset="-120"/>
              <a:ea typeface="DFKai-SB" pitchFamily="65" charset="-120"/>
            </a:endParaRPr>
          </a:p>
        </p:txBody>
      </p:sp>
      <p:cxnSp>
        <p:nvCxnSpPr>
          <p:cNvPr id="7" name="Connecteur droit avec flèche 6"/>
          <p:cNvCxnSpPr/>
          <p:nvPr/>
        </p:nvCxnSpPr>
        <p:spPr>
          <a:xfrm rot="10800000">
            <a:off x="2143108" y="1714488"/>
            <a:ext cx="1214446" cy="928694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rot="16200000" flipH="1">
            <a:off x="5286380" y="4000504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 rot="10800000" flipV="1">
            <a:off x="2428860" y="3929066"/>
            <a:ext cx="1143008" cy="1000132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avec flèche 9"/>
          <p:cNvCxnSpPr/>
          <p:nvPr/>
        </p:nvCxnSpPr>
        <p:spPr>
          <a:xfrm rot="5400000" flipH="1" flipV="1">
            <a:off x="5607851" y="2107397"/>
            <a:ext cx="642942" cy="428628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>
            <a:off x="251520" y="908720"/>
            <a:ext cx="2454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1.Très rapide</a:t>
            </a:r>
            <a:r>
              <a:rPr lang="fr-FR" sz="2800" dirty="0" smtClean="0">
                <a:latin typeface="Century Gothic" pitchFamily="34" charset="0"/>
              </a:rPr>
              <a:t>.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15" name="Vague 14"/>
          <p:cNvSpPr/>
          <p:nvPr/>
        </p:nvSpPr>
        <p:spPr>
          <a:xfrm>
            <a:off x="285720" y="642918"/>
            <a:ext cx="3782224" cy="1057890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Rectangle 15"/>
          <p:cNvSpPr/>
          <p:nvPr/>
        </p:nvSpPr>
        <p:spPr>
          <a:xfrm>
            <a:off x="4860032" y="476672"/>
            <a:ext cx="3600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2</a:t>
            </a:r>
            <a:r>
              <a:rPr lang="fr-FR" sz="2600" dirty="0" smtClean="0">
                <a:latin typeface="Century Gothic" pitchFamily="34" charset="0"/>
              </a:rPr>
              <a:t>. </a:t>
            </a:r>
            <a:r>
              <a:rPr lang="fr-FR" sz="2600" dirty="0" smtClean="0">
                <a:latin typeface="Century Gothic" pitchFamily="34" charset="0"/>
              </a:rPr>
              <a:t>Lumière intense dans le ciel lors d’un orage</a:t>
            </a:r>
            <a:r>
              <a:rPr lang="fr-FR" sz="2400" dirty="0" smtClean="0">
                <a:latin typeface="Century Gothic" pitchFamily="34" charset="0"/>
              </a:rPr>
              <a:t>.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17" name="Vague 16"/>
          <p:cNvSpPr/>
          <p:nvPr/>
        </p:nvSpPr>
        <p:spPr>
          <a:xfrm>
            <a:off x="4857752" y="142852"/>
            <a:ext cx="3643338" cy="2143116"/>
          </a:xfrm>
          <a:prstGeom prst="wave">
            <a:avLst>
              <a:gd name="adj1" fmla="val 9791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Rectangle 19"/>
          <p:cNvSpPr/>
          <p:nvPr/>
        </p:nvSpPr>
        <p:spPr>
          <a:xfrm>
            <a:off x="467544" y="5301208"/>
            <a:ext cx="364333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3. </a:t>
            </a:r>
            <a:r>
              <a:rPr lang="fr-FR" sz="2800" smtClean="0">
                <a:latin typeface="Century Gothic" pitchFamily="34" charset="0"/>
              </a:rPr>
              <a:t>Pâtisserie </a:t>
            </a:r>
            <a:r>
              <a:rPr lang="fr-FR" sz="2800" dirty="0" smtClean="0">
                <a:latin typeface="Century Gothic" pitchFamily="34" charset="0"/>
              </a:rPr>
              <a:t>fourrée de crème </a:t>
            </a:r>
            <a:endParaRPr lang="fr-FR" sz="2800" dirty="0">
              <a:latin typeface="Century Gothic" pitchFamily="34" charset="0"/>
            </a:endParaRPr>
          </a:p>
        </p:txBody>
      </p:sp>
      <p:sp>
        <p:nvSpPr>
          <p:cNvPr id="21" name="Vague 20"/>
          <p:cNvSpPr/>
          <p:nvPr/>
        </p:nvSpPr>
        <p:spPr>
          <a:xfrm>
            <a:off x="428596" y="4786322"/>
            <a:ext cx="3571900" cy="1857364"/>
          </a:xfrm>
          <a:prstGeom prst="wave">
            <a:avLst>
              <a:gd name="adj1" fmla="val 12500"/>
              <a:gd name="adj2" fmla="val 0"/>
            </a:avLst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2" name="Rectangle 21"/>
          <p:cNvSpPr/>
          <p:nvPr/>
        </p:nvSpPr>
        <p:spPr>
          <a:xfrm>
            <a:off x="5076056" y="5661248"/>
            <a:ext cx="302433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dirty="0" smtClean="0">
                <a:latin typeface="Century Gothic" pitchFamily="34" charset="0"/>
              </a:rPr>
              <a:t>4. </a:t>
            </a:r>
            <a:r>
              <a:rPr lang="fr-FR" sz="2800" dirty="0" smtClean="0">
                <a:latin typeface="Century Gothic" pitchFamily="34" charset="0"/>
              </a:rPr>
              <a:t>Un flash</a:t>
            </a:r>
            <a:endParaRPr lang="fr-FR" sz="2400" dirty="0">
              <a:latin typeface="Century Gothic" pitchFamily="34" charset="0"/>
            </a:endParaRPr>
          </a:p>
        </p:txBody>
      </p:sp>
      <p:sp>
        <p:nvSpPr>
          <p:cNvPr id="23" name="Vague 22"/>
          <p:cNvSpPr/>
          <p:nvPr/>
        </p:nvSpPr>
        <p:spPr>
          <a:xfrm>
            <a:off x="5004048" y="5373216"/>
            <a:ext cx="3747836" cy="1022932"/>
          </a:xfrm>
          <a:prstGeom prst="wav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27</Words>
  <Application>Microsoft Macintosh PowerPoint</Application>
  <PresentationFormat>Présentation à l'écran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Audrey Buisson</dc:creator>
  <cp:lastModifiedBy>Nadine vasseur</cp:lastModifiedBy>
  <cp:revision>12</cp:revision>
  <dcterms:created xsi:type="dcterms:W3CDTF">2015-02-03T20:16:57Z</dcterms:created>
  <dcterms:modified xsi:type="dcterms:W3CDTF">2017-07-18T09:46:36Z</dcterms:modified>
</cp:coreProperties>
</file>