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90" r:id="rId3"/>
    <p:sldId id="316" r:id="rId4"/>
    <p:sldId id="291" r:id="rId5"/>
    <p:sldId id="292" r:id="rId6"/>
    <p:sldId id="323" r:id="rId7"/>
    <p:sldId id="322" r:id="rId8"/>
    <p:sldId id="321" r:id="rId9"/>
    <p:sldId id="319" r:id="rId10"/>
    <p:sldId id="31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F31CFA-0CB0-4365-AF65-94990C443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F3C6F4-0700-468C-B117-550512709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6BC18A-3998-4CDF-9A3B-8FA1EB95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CD0B65-EA5B-4676-87AF-5AFE3859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309EAF-35B4-4DD2-A186-9B0AAEDD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15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561062-C870-4DDA-BCA3-FC4FFEE13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489F15-0C8A-4CDC-9885-71E7850EB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43CE9-308B-48E4-834B-A32D7261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612216-C8DB-4497-8777-EC7F9D2E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AA4FE8-EF37-4DA0-BE15-0B799B70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27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93A18D-8ED7-4793-861A-4E287B5F1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69EE41-58DB-4E68-A705-E7ECDC19A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999FF4-0134-4B65-B380-8885C99B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3844C9-F65D-4D1B-8E90-0BCB7DF4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83D1B3-2384-49F1-9F92-711574D8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0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F43-05FA-4325-A123-169472AA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4B53F4-4434-4408-907A-449DDFA4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5A1F16-8667-4CBE-A981-83E23D6D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3C99A8-E58A-4E30-9960-526CADDD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47E41-02D8-437E-B64B-9ADD4F23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63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7603C-1059-4114-B722-23467DB1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059B1F-BDE0-4B0D-AA00-6F429C26D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962F40-97FD-4109-8367-DEEB0009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C03B09-A08A-4BD8-96F7-C50095ED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C6866-7FD3-495D-9C90-8E1456CB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84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464788-5F4D-4FD0-BBD2-19B78332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4899EF-1A4C-49AD-A893-96506ED72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AEDB86-D9AC-4C2B-9F60-5BC25C6A1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1DE465-FB44-4556-82AE-F2BF5956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76F6D5-E65E-483D-818A-143C5DCB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B935CA-9835-4164-B422-345E47F11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84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2EFCA-02B1-4544-8C1A-589242D7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CCF50B-BF65-4F70-8D53-9E3B0E02C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689A1E-E2EC-4E39-BF74-3AB9E3955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1D2B75-0EDA-409B-8CFF-C91D6DAA4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56CFD8-20E2-47E6-B82C-C6E4F1AAE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01548D-755B-4B29-85E3-AC6907845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F3A526C-7B4D-4676-8433-CBC4BACB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70454A-269C-4B01-B6B2-4C0896B7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37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9AD58-5CBE-47D9-A56D-E594D97B1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C78228-3C38-4567-8269-6CB28AE5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1A5208-C961-4E44-9712-7F865483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45A9A9-B481-417D-89B8-1EC8C317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82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919B403-7D25-4575-BCDA-1320BC3C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A749D91-3BA1-46AF-A439-E7B4E23A4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2081F4-957E-42DC-BD8D-9B2DA755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19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614495-31A4-404E-AD88-DE2444042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DEDF82-2C02-48FB-90E0-66866EC13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81E3D5-9C51-4BB4-B159-DB7E99EA5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458EFB-304E-45A3-90C7-3A243299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D66C7-CDED-4576-9FD1-30951C54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EB36EF-865E-4EDF-B5A2-E8425CA0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07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FC067A-18A3-4A31-9DB0-E6FFCFBC9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CECC22-EC40-4115-B25C-EC6BEB7AE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230E6A-250A-483E-8FC9-A0AC0211D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9DA63D-F7AA-4CEF-A346-E547ACBF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B7581E-A695-4B49-B66D-2D401693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FF6D79-525D-408A-A904-DF0CCDAD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34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CF2317F-085A-4009-A83E-933860C3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789D94-86BE-44C0-B8C4-DC9CA8E9C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250967-24A3-4CFA-AC23-B350C4C25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50F2-8D10-4FE4-8BBF-5E0AEC22B311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4F292D-4C26-4365-9083-1B37E33C4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D2050A-1E94-42B4-BD63-9561F4D9D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8D12-F440-414C-8540-D00809BF19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84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7BFEAD9-C252-4329-8BB5-A69A75ACBCBE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D7AEE78-B437-4F42-B14C-B3305EAD2A88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828212-EE9C-49B1-B383-1A2143808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68" y="574260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407A87D-CEB0-4573-8749-8507D131D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688" y="574260"/>
            <a:ext cx="2006600" cy="4292600"/>
          </a:xfrm>
          <a:prstGeom prst="rect">
            <a:avLst/>
          </a:prstGeom>
        </p:spPr>
      </p:pic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91F01FC5-D88B-4123-9425-00B6CB5E4F80}"/>
              </a:ext>
            </a:extLst>
          </p:cNvPr>
          <p:cNvSpPr/>
          <p:nvPr/>
        </p:nvSpPr>
        <p:spPr>
          <a:xfrm>
            <a:off x="2935705" y="1046747"/>
            <a:ext cx="6593306" cy="3717758"/>
          </a:xfrm>
          <a:prstGeom prst="roundRect">
            <a:avLst/>
          </a:prstGeom>
          <a:noFill/>
          <a:ln w="92075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8041B5F-B7C6-4445-9A7E-400EBB2C53FF}"/>
              </a:ext>
            </a:extLst>
          </p:cNvPr>
          <p:cNvSpPr txBox="1"/>
          <p:nvPr/>
        </p:nvSpPr>
        <p:spPr>
          <a:xfrm>
            <a:off x="3200400" y="1239253"/>
            <a:ext cx="5960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chemeClr val="tx2">
                    <a:lumMod val="75000"/>
                  </a:schemeClr>
                </a:solidFill>
              </a:rPr>
              <a:t>Les suites de nombres</a:t>
            </a:r>
          </a:p>
          <a:p>
            <a:pPr algn="ctr"/>
            <a:endParaRPr lang="fr-FR" sz="48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4800" dirty="0">
                <a:solidFill>
                  <a:schemeClr val="tx2">
                    <a:lumMod val="75000"/>
                  </a:schemeClr>
                </a:solidFill>
              </a:rPr>
              <a:t>Trouve la règle et continue.</a:t>
            </a:r>
          </a:p>
        </p:txBody>
      </p:sp>
    </p:spTree>
    <p:extLst>
      <p:ext uri="{BB962C8B-B14F-4D97-AF65-F5344CB8AC3E}">
        <p14:creationId xmlns:p14="http://schemas.microsoft.com/office/powerpoint/2010/main" val="130747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C5D6787-EE5B-4127-A984-AC1AE3064F17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62FA119-99A6-4DB4-A74B-E12618C73B26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46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48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99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8ACC94-D1ED-4F18-BB9A-E89C1FB13DDB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AFFC0F1-AA72-4C7F-93C6-A818BD3C2F56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A4ED386-D692-4B8A-B51C-7DDC63782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27663D1-0AFE-4CAA-AE25-57AC087BB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80589F8-138E-4CEF-9D7A-E52AEF4D2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DDB45A1-C736-4892-8076-FD93573E3019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AA57A5F-3FB5-48EF-AB03-B56FF6E53387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6A22591-BF07-4A2F-807C-C9BBA62E3B42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2213B6-AE69-459E-8FD4-D040D3F4E9DC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7D4A030-7042-4322-BAFE-2199EFB400D5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14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C8DF7E3-0F12-42E2-9993-DEB95D555973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15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4BE81A7-6A54-4376-816F-C6DC275D0C98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12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6B7561D-6144-4627-B865-F7F720D1DAC4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C8420C0-05A3-42D7-B7C5-7B3297EEC78A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18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656CD28-2F7B-4817-B7B2-A6A59D8C8E9B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17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CD40DD5-D421-4285-B30E-F92DA194498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16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AA721CC-DBA8-43B3-93E6-95C909B7EB55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+1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2445CDAA-9B82-403B-8744-457273D6A2F1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12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8ACC94-D1ED-4F18-BB9A-E89C1FB13DDB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AFFC0F1-AA72-4C7F-93C6-A818BD3C2F56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A4ED386-D692-4B8A-B51C-7DDC63782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27663D1-0AFE-4CAA-AE25-57AC087BB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80589F8-138E-4CEF-9D7A-E52AEF4D2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DDB45A1-C736-4892-8076-FD93573E3019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AA57A5F-3FB5-48EF-AB03-B56FF6E53387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6A22591-BF07-4A2F-807C-C9BBA62E3B42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2213B6-AE69-459E-8FD4-D040D3F4E9DC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7D4A030-7042-4322-BAFE-2199EFB400D5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55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C8DF7E3-0F12-42E2-9993-DEB95D555973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60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4BE81A7-6A54-4376-816F-C6DC275D0C98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45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6B7561D-6144-4627-B865-F7F720D1DAC4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80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C8420C0-05A3-42D7-B7C5-7B3297EEC78A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75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656CD28-2F7B-4817-B7B2-A6A59D8C8E9B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70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CD40DD5-D421-4285-B30E-F92DA194498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65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AA721CC-DBA8-43B3-93E6-95C909B7EB55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+5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2445CDAA-9B82-403B-8744-457273D6A2F1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0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A981E87-5C5A-4DE0-BEBD-94B19DAD3FCD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E5D9D1-CD7D-41B2-82CE-70AEBDC1B442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3944015-CEAC-47ED-9C9E-C8FE5DA11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5CBDC-FA40-4478-BCAE-4DE66EB7A7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02A5360-B428-49CA-9DF4-A76464ECA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49CF8160-5F19-4414-810F-6287106495E4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F0A41EC-FC35-4079-BB2E-943448EC2929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EB04362-10EE-421F-B3BA-4216922E7397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AEA4E42-75D6-4EAF-A17C-5B7105F9509F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36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BCA9BC0-42A0-4E8C-89BF-905CFBF36277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E78C449-C08A-429C-AD30-1CF18CE869C5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56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1C54BB7-3A47-4CA0-AD85-6CB5E832FACB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586AC32-F6BC-4182-A48F-30A74978BF12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96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16D7CC7-E5DB-4703-91C0-232F9EF583EB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86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AA5937E-115D-48EF-AD7A-52BEC6ACAAA1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76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5E54546-F550-48B3-A762-D80A1E808CEE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66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7DF4A7E-FA36-47DA-97C9-13E30600A7B9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+10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3787ED1-16A2-421B-89B8-A4E4EFE9E31D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9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2285476" y="1706261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127" y="1117600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962" y="764492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22" r="25389"/>
          <a:stretch/>
        </p:blipFill>
        <p:spPr>
          <a:xfrm>
            <a:off x="3056514" y="2547264"/>
            <a:ext cx="6516977" cy="680830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3134014" y="262369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5337503" y="262426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4225542" y="262369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4027095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5178493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68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6297135" y="249315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78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2933851" y="255684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48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8473933" y="250668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98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7364982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88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3641575" y="1423669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+10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3515202" y="2287905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93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18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C5D6787-EE5B-4127-A984-AC1AE3064F17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62FA119-99A6-4DB4-A74B-E12618C73B26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+2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56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C5D6787-EE5B-4127-A984-AC1AE3064F17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62FA119-99A6-4DB4-A74B-E12618C73B26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17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45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1980675" y="1706261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26" y="1117600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844" y="700795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5389" b="557"/>
          <a:stretch/>
        </p:blipFill>
        <p:spPr>
          <a:xfrm>
            <a:off x="2751713" y="2520210"/>
            <a:ext cx="6516977" cy="703942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2829213" y="262369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5032702" y="262426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3920741" y="2623697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3722294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4873692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36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5992334" y="249315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26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2629050" y="255684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56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8169132" y="250668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6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7060181" y="2520208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3336774" y="1423669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-10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3210401" y="2287905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4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0.02305 -0.04005 C 0.02787 -0.04908 0.03516 -0.05394 0.04271 -0.05394 C 0.05131 -0.05394 0.05834 -0.04908 0.06303 -0.04005 L 0.08633 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1.11111E-6 L 0.10847 -0.04005 C 0.11303 -0.04908 0.12006 -0.05394 0.12722 -0.05394 C 0.13555 -0.05394 0.14219 -0.04908 0.14675 -0.04005 L 0.16915 1.11111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5 1.11111E-6 L 0.19597 -0.04005 C 0.20157 -0.04908 0.21003 -0.05394 0.21876 -0.05394 C 0.22878 -0.05394 0.23685 -0.04908 0.24245 -0.04005 L 0.26941 1.11111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1 1.11111E-6 L 0.29232 -0.04005 C 0.29714 -0.04908 0.3043 -0.05394 0.31185 -0.05394 C 0.32045 -0.05394 0.32722 -0.04908 0.33204 -0.04005 L 0.35508 1.11111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1.11111E-6 L 0.37904 -0.04005 C 0.38399 -0.04908 0.39154 -0.05394 0.39935 -0.05394 C 0.40834 -0.05394 0.4155 -0.04908 0.42045 -0.04005 L 0.44454 1.11111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88C1C58-4FAD-422B-9490-921798C2A594}"/>
              </a:ext>
            </a:extLst>
          </p:cNvPr>
          <p:cNvSpPr txBox="1"/>
          <p:nvPr/>
        </p:nvSpPr>
        <p:spPr>
          <a:xfrm>
            <a:off x="10816843" y="288566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8E3C1D-11C2-4A31-BC87-BCA1935B3281}"/>
              </a:ext>
            </a:extLst>
          </p:cNvPr>
          <p:cNvSpPr txBox="1"/>
          <p:nvPr/>
        </p:nvSpPr>
        <p:spPr>
          <a:xfrm>
            <a:off x="1024712" y="1806714"/>
            <a:ext cx="7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+-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72E9ACD-0EC3-4F31-B46C-D1EB18243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7" y="1218053"/>
            <a:ext cx="2527300" cy="4622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68E3370-DD94-429F-87CF-E1700AF83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158" y="739360"/>
            <a:ext cx="2006600" cy="4292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1F1338-4629-4BBA-A8A2-EB212638F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750" y="2620662"/>
            <a:ext cx="8734632" cy="70788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81CCB22-992D-40B4-A33D-96AC34394183}"/>
              </a:ext>
            </a:extLst>
          </p:cNvPr>
          <p:cNvSpPr/>
          <p:nvPr/>
        </p:nvSpPr>
        <p:spPr>
          <a:xfrm>
            <a:off x="1873250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E77AA7-6B51-4572-9C34-4BEB1A9D5242}"/>
              </a:ext>
            </a:extLst>
          </p:cNvPr>
          <p:cNvSpPr/>
          <p:nvPr/>
        </p:nvSpPr>
        <p:spPr>
          <a:xfrm>
            <a:off x="4076739" y="272472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78D2D6-D8E7-4824-87FF-8096F5562263}"/>
              </a:ext>
            </a:extLst>
          </p:cNvPr>
          <p:cNvSpPr/>
          <p:nvPr/>
        </p:nvSpPr>
        <p:spPr>
          <a:xfrm>
            <a:off x="2964778" y="2724150"/>
            <a:ext cx="825500" cy="489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D76824-4E9B-44B8-9E82-506D57719212}"/>
              </a:ext>
            </a:extLst>
          </p:cNvPr>
          <p:cNvSpPr txBox="1"/>
          <p:nvPr/>
        </p:nvSpPr>
        <p:spPr>
          <a:xfrm>
            <a:off x="2766331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DE97C9-5B7C-4EB1-BD8C-9DBB56656B9F}"/>
              </a:ext>
            </a:extLst>
          </p:cNvPr>
          <p:cNvSpPr txBox="1"/>
          <p:nvPr/>
        </p:nvSpPr>
        <p:spPr>
          <a:xfrm>
            <a:off x="3917729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35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DB41B2-23BC-4586-BB49-4D7452E338CC}"/>
              </a:ext>
            </a:extLst>
          </p:cNvPr>
          <p:cNvSpPr txBox="1"/>
          <p:nvPr/>
        </p:nvSpPr>
        <p:spPr>
          <a:xfrm>
            <a:off x="5036371" y="2593605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30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B530749-E138-4998-80E6-E873A73E31C5}"/>
              </a:ext>
            </a:extLst>
          </p:cNvPr>
          <p:cNvSpPr txBox="1"/>
          <p:nvPr/>
        </p:nvSpPr>
        <p:spPr>
          <a:xfrm>
            <a:off x="1673087" y="2657302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45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C5D6787-EE5B-4127-A984-AC1AE3064F17}"/>
              </a:ext>
            </a:extLst>
          </p:cNvPr>
          <p:cNvSpPr txBox="1"/>
          <p:nvPr/>
        </p:nvSpPr>
        <p:spPr>
          <a:xfrm>
            <a:off x="9450453" y="2634190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62FA119-99A6-4DB4-A74B-E12618C73B26}"/>
              </a:ext>
            </a:extLst>
          </p:cNvPr>
          <p:cNvSpPr txBox="1"/>
          <p:nvPr/>
        </p:nvSpPr>
        <p:spPr>
          <a:xfrm>
            <a:off x="8370311" y="2634189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15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A47A9C3-DBF5-43EC-B734-A3992CD58419}"/>
              </a:ext>
            </a:extLst>
          </p:cNvPr>
          <p:cNvSpPr txBox="1"/>
          <p:nvPr/>
        </p:nvSpPr>
        <p:spPr>
          <a:xfrm>
            <a:off x="7213169" y="2607133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8B7A3-389C-473A-8015-6930C2CA1CAA}"/>
              </a:ext>
            </a:extLst>
          </p:cNvPr>
          <p:cNvSpPr txBox="1"/>
          <p:nvPr/>
        </p:nvSpPr>
        <p:spPr>
          <a:xfrm>
            <a:off x="6104218" y="2620661"/>
            <a:ext cx="1223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25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7A3F67-80DC-4109-8CD0-578568BB4B04}"/>
              </a:ext>
            </a:extLst>
          </p:cNvPr>
          <p:cNvSpPr txBox="1"/>
          <p:nvPr/>
        </p:nvSpPr>
        <p:spPr>
          <a:xfrm>
            <a:off x="2380811" y="1524122"/>
            <a:ext cx="1129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-5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3B945A1-1516-4C78-B5F9-77D06B6AEAB4}"/>
              </a:ext>
            </a:extLst>
          </p:cNvPr>
          <p:cNvSpPr/>
          <p:nvPr/>
        </p:nvSpPr>
        <p:spPr>
          <a:xfrm>
            <a:off x="2254438" y="2388358"/>
            <a:ext cx="209142" cy="245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1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2305 -0.04004 C 0.02786 -0.04907 0.03516 -0.05393 0.04271 -0.05393 C 0.0513 -0.05393 0.05833 -0.04907 0.06302 -0.04004 L 0.08633 -2.22222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33 -2.22222E-6 L 0.10846 -0.04004 C 0.11302 -0.04907 0.12005 -0.05393 0.12721 -0.05393 C 0.13555 -0.05393 0.14219 -0.04907 0.14674 -0.04004 L 0.16914 -2.22222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14 -2.22222E-6 L 0.19596 -0.04004 C 0.20156 -0.04907 0.21003 -0.05393 0.21875 -0.05393 C 0.22878 -0.05393 0.23685 -0.04907 0.24245 -0.04004 L 0.2694 -2.22222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 -2.22222E-6 L 0.29232 -0.04004 C 0.29714 -0.04907 0.3043 -0.05393 0.31185 -0.05393 C 0.32044 -0.05393 0.32721 -0.04907 0.33203 -0.04004 L 0.35508 -2.22222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08 -2.22222E-6 L 0.37904 -0.04004 C 0.38398 -0.04907 0.39154 -0.05393 0.39935 -0.05393 C 0.40833 -0.05393 0.41549 -0.04907 0.42044 -0.04004 L 0.44453 -2.22222E-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3 -2.22222E-6 L 0.47031 -0.04004 C 0.47565 -0.04907 0.48372 -0.05393 0.49219 -0.05393 C 0.50182 -0.05393 0.5095 -0.04907 0.51484 -0.04004 L 0.54075 -2.22222E-6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5 -2.22222E-6 L 0.56484 -0.04004 C 0.56992 -0.04907 0.57747 -0.05393 0.58542 -0.05393 C 0.5944 -0.05393 0.60169 -0.04907 0.60677 -0.04004 L 0.63099 -2.22222E-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116</Words>
  <Application>Microsoft Office PowerPoint</Application>
  <PresentationFormat>Grand écran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 Bizanet</dc:creator>
  <cp:lastModifiedBy>Celine ROQUE</cp:lastModifiedBy>
  <cp:revision>20</cp:revision>
  <dcterms:created xsi:type="dcterms:W3CDTF">2020-03-03T08:22:28Z</dcterms:created>
  <dcterms:modified xsi:type="dcterms:W3CDTF">2020-03-23T15:00:02Z</dcterms:modified>
</cp:coreProperties>
</file>