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7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2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3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4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80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2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5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6A97-DE21-4E55-BB38-0227503834B4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FFC9-002E-4EC0-9869-55732AF7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2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https://images-na.ssl-images-amazon.com/images/I/41ob8wtqSAL._SX355_.jpg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6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http://www.passepasse.com/media/catalog/product/cache/3/image/9df78eab33525d08d6e5fb8d27136e95/A/1/A14-3_35.gif" TargetMode="External"/><Relationship Id="rId20" Type="http://schemas.openxmlformats.org/officeDocument/2006/relationships/image" Target="https://media.decapro.com/Medium/_2/01/_20150828114553-medium.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gif"/><Relationship Id="rId10" Type="http://schemas.openxmlformats.org/officeDocument/2006/relationships/image" Target="../media/image9.jpeg"/><Relationship Id="rId19" Type="http://schemas.openxmlformats.org/officeDocument/2006/relationships/image" Target="../media/image15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http://thumbs4.ebaystatic.com/d/l225/m/m2qRfSRV33aU2I6_jFCq8bw.jpg" TargetMode="External"/><Relationship Id="rId22" Type="http://schemas.openxmlformats.org/officeDocument/2006/relationships/image" Target="https://www.casalsport.com/img/W/CAS/ST/JN/10/8/JN108/JN108_S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/>
          <a:stretch/>
        </p:blipFill>
        <p:spPr>
          <a:xfrm>
            <a:off x="775039" y="77788"/>
            <a:ext cx="10712722" cy="6528194"/>
          </a:xfrm>
          <a:prstGeom prst="rect">
            <a:avLst/>
          </a:prstGeom>
        </p:spPr>
      </p:pic>
      <p:sp>
        <p:nvSpPr>
          <p:cNvPr id="4" name="AutoShape 2" descr="data:image/png;base64,iVBORw0KGgoAAAANSUhEUgAABMAAAAN2CAYAAAAffvVwAAAgAElEQVR4XuzdCXxcZb3/8d8syWRvki5pS/fSFlooZSuUvWxFBcUFlE0FvFdEvIrLRQVEBO4FhYuKov4viooriKIXkEUoq4WWpXajLbR0o226pNmTyUwy/9dzwjM8OT0z50wySWbOfM7rdV9tZp7zLO/n1Eu/fZ7nBBKJREK4EEAAAQQQQAABBBBAAAEEEEAAAQQQ8KlAgADMpzPLsBBAAAEEEEAAAQQQQAABBBBAAAEELAECMB4E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gZQCu7e8Icsfv1fmLbpURk86OGelXn7oLqtvx5z7BVn97AOyd9t6WfDRL0lRSXlW+rzjzddk1MRZrvXFOttkyYPfl2h7sxx//lelbMTorLSfqpLBGOugdniYKicAGyZ4mkUAAQQQQAABBBBAAAEEEEAAgewJDGYAlknItGXVi7Juyd+GJPxSepn0LXva+VcTAVj+zRk9RgABBBBAAAEEEEAAAQQQQAABm4AZgKkQasdbr1mrwbJx5XLIlMt9y4Z9tuogAMuWJPUggAACCCCAAAIIIIAAAgggMAQCKujpjkUl3hWV5j3brBanzjtVxkw9RF55+GfWd6GiiBx19metLYtOWxjtn7U37ZYX77/d2ranrkhZVXIFk72s3uKn2544e4E07doqUw47RSYdcryYQZTmsH9mr8NszyuhqnP35jVW8apREyRcHLHGrUIvewCmxqBtVPnRk2cnwzE99smHniibVz6fNFCmc04+z1ph9fbyp612tOuut1dJ067NyTnQZdO1o+7PxrjN/ii32gMOlLZ9u5LbPbPRhtc5yKdyBGD5NFv0FQEEEEAAAQQQQAABBBBAoOAFdPAz97SLrcBJhT0rnvqNFQLpM69UmWhbs/Vz464t+53hZYZa1WMmWWdWjZww0wp81GUGVk5lI+VVVoBkhi26P24BmA6cxs88KtmeCnW2r3/F87ZBe3kdCpnBln5QlM/q5x5IBoK6z3oMuj+qvD6zy36PfZWVbk+PWd3rtZ2BjNvehn3uY9F2K8gcSBt+/QNGAObXmWVcCCCAAAIIIIAAAggggAACvhQwwy11wLsOcGYt+KAViKnLDGzcArDyEaP2C01MODMA62hu2O98K73qac5J53laAaZCm03/eqbPAfU6lDJDuFST5zRee6hl3qu8KmrGJsM29Z05Jqfx29twCsDsgZ1bO8puIONOZWQ+DzveWj6gNnz5B+bdQRGA+Xl2GRsCCCCAAAIIIIAAAggggIDvBOwrrAYagKltkvZtdebbC82wSG39s79dUQczXrdAmm3ZJ0dvJUw3aaneSum08sy+HdCsV29n1AGYGSB6CcBMBy/tKDu9lbI/43aaZ3vYuf7lRwfUhu/+sBgDIgDz8+wyNgQQQAABBBBAAAEEEEAAAd8JDEYAppHMs8D0uVxtTXuSWyjTrWLyGoDZV7BlOkGZBGBO2y3t7TkFS5kGYF7aGei4vQRgrz32i+TWV7U6kOs9AQIwngYEEEAAAQQQQAABBBBAAAEE8kggGwGY/SypdKFQaVVtMgBT5ZY/fq/MW3SpdcC+uuzBTKoD7/WZW5me9+UlsEq1BTLd1kh76JeNFWB6jE6P00DH7WULpFoBlslZann02A+4qwRgAyakAgQQQAABBBBAAAEEEEAAAQSGTiDTAEwfjF41ekKfg+vbmnZbB8M7nYGlArJ1S/5mHQpvrgBToZd9JZP9UH4V9GxZ/WLy0Hl9ULs+oF4HZro/Ss5+jpibZqaH4KuXBJgH1pv3q7bUwfHpAjDTo2zE6D5nrOmVVnqcbu0MZNxeD8EfSBtu9vn6PQFYvs4c/UYAAQQQQAABBBBAAAEEEChIgUwDMBXQ6ICpOxYVdfbV9CNOl80rn0uu5DK/V6j6fCwVeDltOdShlyqr3j4ZbW/uEyCZ36vgS1/qzZHqMrda6u/M4MjLxJpniak+hIsjVr91G2YdOpzSn+ntnSrM8rIF0uyv6mfL3u37nYWm6k7XTrbGbbahxlF7wIHStm9X8qUC2bD14p9vZQjA8m3G6C8CCCCAAAIIIIAAAggggAACOSSQ6myqHOoiXUFACMB4CBBAAAEEEEAAAQQQQAABBBBAoN8CBGD9puPGIRQgABtCbJpCAAEEEEAAAQQQQAABBBBAwG8CBGB+m1F/jocAzJ/zyqgQQCBHBHpau6VjWZskYgkpOaJcwqPCnnrW8Wqb9DR3S+nR5RKsCHm6h0IIIIAAAggggAACCCCAAALOAgRgPBkIIIDAIApE3+iQ2NaujMKvQewOVSOAAAIIIIAAAggg4BsBp8P50w1OrVRrb9oroyYd5BsDBuJdgADMuxUlEUAAAQQQQAABBBBAAAEEEEAgDwXYppmHk5blLhOAZRmU6hBAIP8F4nvi0vlamwSrQ9LdEBfp6R1T8dSIRA4uTQ5Qre7qejua/DlcVySlR5Ynf+7aFJXo2o7k/cGqkJSfUJnyfvN7+xZIvZWyp6O3M4FwgFVl+f+oMQIEEEAAAQQQQACBIRIgABsi6BxuhgAshyeHriGAwPAI6AAs0ZOQyEGlUjwlIlbYtTma/FkFVPHdseTPOuwKj+4NwezldYAlRQErBFPlu9Z3SvHMEqt+3WbRxGIrZDMDsJ7OhBXIhUaGkwGb+r57b5wQbHgeEVpFAAEEEEAAAQQQGAKB1c8+IHu3rZdwcUQatm+wWqwaNUEWfPRLUlRSLvYtkDrkirY3W2UjZVVy/PlftX7/4v23i/589OTZcsy5X5BYZ5ssefD70rxnW5/yZSNGD8HoaGKoBQjAhlqc9hBAIOcFdBhlBk6q020vtFh9L51XZh1sr1ZsmSu+zNCqY3m7BEuD+60I06FXoqOnT6BmRzHrUmeIxXfG+hyIrwM1ex9yHpcOIoAAAggggAACCCDgUUAFYG8vf1rsgVWkvMoKsMwArHrMJCvMGjlhpsw5+TyrhZcfusv6VZW1rwDTP4+feVSyvGpv+/pXrNCMEMzjJOVRMQKwPJosuooAAkMjYF+NpVvVoVTxgWpFWKfo1Vr6e2tV1wa1qqtUYm91it6u2KfXQbFWjam3QaoQTZexb480A7Douk6J18ccB2/fdjk0QrSCAAIIIIAAAggggMDgCzgFUmbopXqw/PF7Zd6iS6V8xChrlZcZaJk9tAdgW1a9KJv+9UxyNZkqq1eEmSHa4I+SFoZKgABsqKRpBwEE8kagvwGYfuNj8fQSKwizryBLBWCeJaaDMPtqMokl+qwAyxtMOooAAggggAACCCCAQD8F9BZIveVRVWMGWaVVtckAbPSkg0WvGFPl9PZHvZLLHoCZZe3dmzrv1OSqsH52ndtyUIAALAcnhS4hgMDwCgx0C2RkTqlEV3eIPu/L62h0gFZyRLnENkelp7nbCr3UCjDO+/KqSDkEEEAAAQQQQAABvwhkGoDpcZtngdnPAZu14IMy6ZDjre2R0bbmPivA/OLGOJwFCMB4MhBAAAGbQNYOwX872ufNkebB9d27Y/udAabPGFOH5Dsdgh8oCybfIqkP3S+e3PfNlEwmAggggAACCCCAAAJ+EchkC6RaAWa/zFVfoybOtLZI6gCM87788pR4HwcBmHcrSiKAQIEI6AAsWB2S7oa4SI+IvHt2l3pjo77MrYvqM/t5XPbvA+FAn7c2Wm+SNM72sg7NP7pcghWhPgGY+jkZysUTyfaLpxJ+FcgjyTARQAABBBBAAIGCFMjkEHynM8DUOV/rlvzNOtS+KFLW55B8HY5VjZ5gHZKvLnW+2CsP/0zmnHSetUqMy18CBGD+mk9GgwACWRBIdQZYFqqmCgQQQAABBBBAAAEEEPAooLdAhosj0rB9g3WXfiOkDqz0IfhqBZgOsLpjUatsqCgiR539WdGrw3SgVjVqgrX1MRZtt1aFRdubkz2ae9rFhF8e5yffihGA5duM0V8EEBh0AQKwQSemAQQQQAABBBBAAAEEXAWczgBzvYkCCKQQIADj0UAAAQRsAgRgPBIIIIAAAggggAACCAy/AAHY8M+Bn3pAAOan2WQsCCCAAAIIIIAAAggggAACCPhEgADMJxOZI8MgAMuRiaAbCCCAAAIIIIAAAggggAACCCCAAAKDI0AANjiu1IoAAggggAACCCCAAAIIIIAAAgggkCMCBGA5MhF0AwEEEEAAAQQQQAABBBBAAAEEEEBgcAQIwAbHlVoRQAABBBBAAAEEEEAAAQQQQAABBHJEgAAsRyaCbiCAAAIIIIAAAggggAACCCCAAAIIDI4AAdjguFIrAggggAACjgLxhm7Z8bM90t3aI1XHlUvtB6qQyjOBjjejsut3+yTRlWAO82zu6C4CCCCAAAIIFK4AAVjhzj0jRwABBBAYBgECsGFAz3KTBGBZBqU6BBBAAAEEEEBgCAQIwIYAmSYQQGB4BPb8Y68kehLD03ietBoIByRYFBT1a6AoIEHr13d/Vt+pn43/CxYHJVQWkkAokCcjzL1uEoDl3pxk2iMCsEzFKI8AAgggkA2BjcuelnBxRMKR0mxURx0I7Ccw/qAjfK1CAObr6WVwCBS2AAHY4M2/FYSVBiVYFpJQaUhCZepn9WtIgpHg4DXsg5r7E4CZ92iCQHFAxlxYI6UzItZHPR09svPnDdK1IybF44pk5IdHyK5fN1hbLdWlPht7ea0ES/vOT8MjzdL8zzarjK6z+cU2USFPqCIo4z47SsK1Iev7llfaZe9fmvrMQqp67WVVf2L1cautdH3XlavylUeVeZ5xe3v2Nuz9rz61QlqWtls+ZlkvYyQA8zwtFEQAAQQQyFCgaecWadq1TVr37ZL2fXt6f23cLe1NDRnWRHEEMhM47hNfFAKwzMwojQACCOSMAAHY8ExFIBiwQhYVhqlQLFwVkqKaYisw4xLJNAAzwxYnPx0UmQFYKmcVltV9ujb5tRl+Od1jBmDpynoJysz6zcAp3fjs/U01rvpfNliBndNlnrPmFG6pe3SI1/h0azIMtNdljpEAjD/JCCCAAALZFGjZu1O2rlwiW1e9LC17dmSzaupCwLMAAZhnKgoigAACuSdAAJZbc6ICsKKaIimqLZKiEUUSKu9dVVRoV6YBmA6e3AIYewCmwyOzvVR1mKu4zKBLlw+WBpKry8xQSpc1A61U7Znhky4fmVDUZ9WaXqGmyzqt4rI/L2a9Zt90KJZqdZc9tDP93MZIAFZof2oZLwIIIJB9gfbGPbJl1UtW6KVWfXEhMNwCBGDDPQO0jwACCAxAgABsAHhDcKsOxMLVKhALS7gyPAStDn8TmQZg9h7bV2LpsMYMcOzhjlNQ5fSZaitdPbovTqvN9Eo0M5Cyb2O0h1KqPv02RbOsWb/bmzJ1nfYxm87aKFVY5vRUpBsjAdjw/zmiBwgggEC+CnS2NMqKJ/8gW1a+JJLgrNp8nUc/9psAzI+zypgQQKBgBAjA8muqVSAWHvFuGPZuKJZfI/DW2/4EYOm2HzoFYPZzuZzCrlTBkRqF03duWyx1gJUqWFP12r+LN3Xvd6aYXTHdNkinkMsppNMebas7k+05BWtex0gA5u1ZpxQCCCCAwHsC3fGYrHvhYVn34qPSHeuCBoGcEyAAy7kpoUMIIICAdwECMO9WuVhSrQorGlUsxaOKrRVifrkyDcDs4ZcKbqoWlMuOn+2xDnAfigDM3AKp5kFvKzQDrMEKwFIdsq/6kS4AcwryOjZGkwGYfXWaPfxKN0YCML/8aWQcCCCAwBAIJBKyZeUSWfmPB6SjmYPsh0CcJvopQADWTzhuQwABBHJBgAAsF2YhO33wUxiWSQBmljWDIKfgx/4WSPONjwNdAWYGR6kOlR9oAJbpWx/dAjAnD3MFmL09c3uk2xgJwLLz55paEEAAAb8LNGzbIK8/+mvZt32T34fK+HwgQADmg0lkCAgggAACzgKJ7oQkehIi3SLW79/9OfHuz5L8WX0nkoj1SLytW7pbu6W7o3vYWHUYFqkrlnBF/q0M628AZm4FNAOY/q4AS7VV0ekQ+1Qrp8zVaW5ngJmBlF5dpR4ifQaY21lfqR64/p4Bli4AM79zGiMB2LD98adhBBBAIC8E1EqvFU/8wTrgPptXuDgi1eOmSHFpeTarpS4ELIEp806U8Qcd4WuNQCLByXu+nmEGhwACCAyCgArOVBBmBWJWKBZP/n4QmktZZfHoYonURUSFYYFQYCib7ndbZsCUrhL7VkenNzKq+/sbgJkhjrm6TAdKqm7dphmA6fbM+1VZHRqlegukGSQ5vQUy1dsa3YKx/r4FMl0A5jZGArB+P/7ciAACCPheoH7DKlnyxx9KvCva77HWTpgu42cdIeU1o6RsxCgprx4lJZXV/a6PGxFAoFeAAIwnAQEEEEAgewIJeXeVWG8gFm+MSWxfvHel2SBewZKgRMb0BmFFNUWD2NLAq84kAKv9QFXy4PhULfc3AFP1OR2ur4KoYFFAutt6kgGY/Qwwp76YgZIZSpllw7Uh69wuM+yyB2lm+XTnf5nlzNDO3je37Yy6vNsB+KqcHiMB2MD/HFADAggg4EeBt199Rl575FeS6OnJeHilVbUy+bDjZOoRp0h5zeiM7+cGBBBwFyAAczeiBAIIIIDAAAXiTXGJqTDs3UCspyvz/zD02gUVgKkgTAViKhjLtSvTAEz13wx4dHjUsT4qzf9scwypvLwFUruYIZhe8bX3b02iQh79sw6u9MH76l7VxpgLa6wtjF07YsmVaLpeMwSz99kMwFR5J5N0b390mlN7kGZvQ91j9snpzDF7P1KNkQAs1/5U0R8EEEBgmAUSCWvL4/olj2XUkVBRsbXlTG09GzNtjgQC+bGaPaNBUhiBHBIgAMuhyaArCCCAQKEIxFtUIBaXeJMKxeLS3Z79M8XUlkhre+TY3jdJcnkX0IGb1xVYXmvWYZsZrHm9l3IIIIAAAgjkokB3rEteeuDHsmP98oy6d8DBR8rh7/8kWxszUqMwAgMTIAAbmB93I4AAAghkQSCuzhNTYdi+mHTtjUlPNLsrxIqqiyQytjcMCxbn3qqwLBBmXIW5GsoMupwO2M+kcvP+VCvIsh2sZdI/yiKAAAIIIJAtgc7WJnn+vu9JU/1Wz1Wqs7yOPOcyGTfzMM/3UBABBLIjQACWHUdqQQABBBDIkoB6G6UKwWJ7u6xfs7k6TIVfOghToVghX25bMZ22EHrxyuQsLS/1UQYBBBBwEvj5D26VP/7iJ644X7nxe7Lo3PPTltuy8S259spPSv2Od8RLeddGs1zguScekSkHzpJJ0w60as71/mZ5+DlbXfPud6zwq6N5n7c+BgIy7YiTZe6ZF0g4UuLtHkohgEBWBQjAsspJZQgggAAC2RaINahVYb1hWLw5nrXq1bZIHYYFgoV55kaqsCobWxSdDqbvb6iWtUmnIgQQ8I1AIQRg0c4OufPGa2T166/ILXf/mgAsh57evVvfssKveFenp15V1NbJUR+6XEZNnuWpPIUQQGBwBAjABseVWhFAAAEEBkFAbZGM1kclWt+VtW2SobLQu0FYRMIVoUHoNVUigAACCGRboBACsMcful/uuOFrUjfugD4BWLYtqS8zAbXdcfHPb/Ycfo2dMVcWfPw/JBQu7JXnmSlTGoHBESAAGxxXakUAAQQQGESBnlhCuqwgLGqtDMvW1bsiLCKRMRyany1T6kEAAQQGQ0AHYAcderjc9KNfyIjqWk/NNDU2yPVXXSZrV75ulT/1/R+Sj1z8GbnpK1f02QK54pWX5KuXf9wqc/vP/yhzjzrW+r15/8cv+5xc/sWv92lXh1b6Q6f+6ZVdTz/61z73mu04BXw6CFM3pduy6aUP9vHt2LbFCtv0ZfbFE2vJwAcAACAASURBVGyBFGrevV2e+cXN0tXR5mnE048+Vea9/5O83dGTFoUQGHwBArDBN6YFBBBAAIFBFIg1qlVhXVYY1tOZncPzw1Xh3iCsLiKhUg7NH8Tpo2oEEECgXwL9CcDs4ZdTw/oMsEwDsFShlmrDXMHl1gfdfn8CsHR9sAd55vicHFh1tr9K277d8vQ9N0q0rcX9mQ0E5NDTzpNZJ3zAvSwlEEBgyAQIwIaMmoYQQAABBAZTQB2eH93Zuz2ya09XVpoKhALJ7ZHFI9m6kBVUKkEAAQSyIOBlC6R99ZV5j17hZA+k+huAmauudN1myKRXi+nPUoVi5qqyVFsgUx2Cb/ZBj8MMxUwPs29mX5zqyMJ05X0V7U0N8swvbhL1q9sVDIVk/keukAlz5rsV5XsEEBhiAQKwIQanOQQQQACBwReINcV7w7Cd0aydFVZUU2StCCseUyyhElaFDf4s0gICCCCQWiDTACzd1kUzDOpPAGaGTGpL5dU33CaRklLRnx9+zAkp30RpX4ll3p9JAJaqD0rQKTBzGrMq67bFsxCfyXhXVP7xs+uldW+96/CLSkrluE98SUZPOci1LAUQQGDoBQjAht6cFhFAAAEEhkggEUtIpzorbGdU1Nsks3GpN0YWjy62grDI6GIJhAvzDZLZsKQOBBBAoL8CmQZgqVZNeQmI3M4AyzQ0Srf9sL8BWLrxOfUv0y2e/Z2nfL8vkUjIC7+5Xeo3rHIdSri4RBZefp2MqJvoWpYCCCAwPAIEYMPjTqsIIIAAAkMsoAIwFYSpQEwFY9m4gsXBZBCmQjEuBBBAAIGhEcj0DLBcCcDs4Zfa8njxZ78od954jahD8QcjAHNaHbZu1b/6dcj/0Mxu7rTyr8d/J28uedy1Q+oNjyd/+htSO2G6a1kKIIDA8AkQgA2fPS0jgAACCAyDQE+0J7k9Um2VzNYVLAlKUXWR9X/Fo4okVBbKVtXUgwACCCBgExiuAMwM0vR5XV5XgKU6jyvV9sVMtkCyAiz7f0S2rFwiSx/8qWvFwVBYTrjoyzJm2hzXshRAAIHhFSAAG15/WkcAAQQQGEYBdVh+71lhXZLoyc6qMD2cUHlIikcWS7giJMHSoMQ3dUjTb94R6crOmyqHkY2mHQSKppRK976YhMdGpPKcOimeWoYTAggMokCmAVi2zgBzCsDSnb+l+rl753brXDB1Oa30MvvW3xVgAzkDzG2L5yBOY85WvXfrW/LsL/9Lerq70/YxEAzK8Rd8ScbOOCxnx0LHEEDgPQECMJ4GBBBAAIGCF+ju6LZCMBWGxVuytyrMglVHjzWLSKeIdPdI/PVdBe/tRwAVgMU2dSSHVn3JAVJ6bI0fh8qYEMgJAS9ngKmOmoFSJm+BdAu6VN1Ob2xUn+uD9M06VD+uvOZGufu2G6ytjuabF81+mf1NdU5Xtt8CSQDW95Fua9wjT/3sW9LV0eb6rB/1oc/IlMNPdC1HAQQQyA0BArDcmAd6gQACCCCQIwLRXe+uCquPigxkUZgKvvaKiPnfz0UEYDkyzVnvhj0ACxQHZfT1MyRUW5T1tqgQAQRE+hOAmSutUhnq8MpcUZWqrBmAuZXXIVO6A/DtgZ0ZdKnvdGimfn/tlZ+U+h3vJMM29ZnXPqiyHILvPKs98bg8+dPrpGXPDtc/Zgcec4bMe9/FruWGqsCG1xfLa4/fJyeef7WMnXZostmdG1fK8/ffKdMPXyhHLLok+Xnrvnp58t4bZe7C86zv/Hxpg3gsmhzm/LM/kxy3Xyx2vr1KKqpHS0VNnZ+nc0BjIwAbEB83I4AAAgj4VaC7Ta0Ki0q0Pirx1vRbIPYz6BKR7WrFl+0bAjC/Pi5iD8DUQMtOqJURF4z37ZgZGALDKdCfAEz11x6CqRVXH7n4M3LTV67YL1Cylz3o0MPlazfdId+7/iuyduXrfVaAaQt9bpf+2VzplaqMCsfU9dXLP95nZZj6zF6fKltdO8oxANP120M21e+bfvQLGVFdm5wyAjDnp1ed+aXO/nK76qYfIidc/FUJBHLnTdCpQhwVir3z5mui3lJ52iXXSnFphTU8FZitWPyAnHHpDb4OTJ753W2ye8u6PsFgqlDQbd5z+ftCmc+BzgEB2EAFuR8BBBBAwPcCXbu7JLq7S9Sv6hD9tJfa6qj+4dipGAGYb58VpwAsWB6SutsOFsmdvx/51p+BIYAAAgMVePu1Z+XVv/3CtZqq0ePl1H/7toSLI65lh7JAV0erPHXfLVI3eXZypZf67Lk/3iF1Uw+Rt179hyw498rk6jAVjNVvXtMnFBvK/g5FW6lWxekA0GnF3FD0azDaIADzpkoA5s2JUggggAACCEginrBCMB2GJbpteyTVtsdtKcIv5UcA5tunyCkAU4Md+ZVpUjyNA/F9O/EMDAEEfCHQVL9NnvrfG0RtgUx3Rcoq5fQrviOlVe+tpsslAHuopVY6LXv0Xjn+o1fJy//3vzLz6DOtbX9OYZlaKbVjwwprOOGiSMqtlHob4bjpc+WUC6+xyqt2ljx0t4yfcbhsXP5syjrStaH63rBjo8S6OqWxfovMmn+WHHLSh61QT/2cql/p/FV76tL9TFXWvnrOqS9q+6gKmZY+fE+yGm3gtPrO/pn+ubOtybq/pHxExqvvUvnZ+2Vu78yl5zMX+kIAlguzQB8QQAABBPJOoKezJxmExRpiVjhmhV8qBEt1EYDl3Tx77XCqAKzqY+OkfOFIr9VQDgEEEEBgiAXiXZ3yxI+/Ke1N6uDO1FcwHJaFl10nNeOnDnEPvTdnXwWkgpzmvdutAMgMg8xwZuJBR1shU2lFdTIosq+csv+sAzR9j95SqLZZ6i2Vqu3Nq5dYPxeXlLu2ocqvW/qYmOGNPcDKZNWaU8iXSQBm74sOmXT/tOHkOQtk5vwz9ztPzcnYXJ3nNZxTfbZ7q8+c5qgQtrR6/9PgXJIAbKCC3I8AAgggUPACPV0Jafpbo8R3u5wVRgDm22clVQCm3gSp3gjJhQACCCCQmwIv/u5/ZMf6f7l27sgPXiZTjzjZtdxwFlChy+Lf3iZHv/9Sa6ujClkmHjzfWvVlhmP1m9Ykz/9q3bfLWiW28KJr+pwFZgY06vdVI8f3OURfr/pS2yrVpQ7aV6uk9IH6ZgA1fsY81zbMwEwd4u4U+mRiq+/Xq97S3eu0AkyHd/pA+XSBldsKsLops62ATIVl5osIvI5Hr+RLN0dsgfSmSQDmzYlSCCCAAAIIpBRoe7lN2l/rcBciAHM3ytMSqQIw9fmor03P01HRbQQQQMDfAuv/+XdZ8cQfXAc56dAFMv+jV7iWy4UCOqxSq5Kef+D7cuJ5X7KCLTMc2/7m8uTKMPv2OXMMaovfcR/+fJ9tiOb3equk+kxtgTTPGFOf6dBIhXDm1kF7G2qFmtPqLrNvTtsy03kPdAWYeT6aW11uAZgKBfUKN9XnTLc/us2R8iMA8/anjwDMmxOlEEAAAQQQcBSI1cel8c+NrjqhEUGJvrxTJO5yiL5rTRTIRYGiSaUS27J/CBqsDEvdrQflYpfpEwIIDJOAfoOl09sZs9mlLRvfSvu2yGy2lY91Ne7YLE/9742S6Em/erty1Dg544qbRW2BzIdLb3tUodP6ZU8kD7k3Qxy1LVKv6LKvvLKP0dzql2r1krkaTK0805cOwFRb9hVV9nbSbW/UfVdngWUShKVbtWWuENMrtOYuPM9awWbvSzYCMD1e8ywwr0GY2xypugnAvP3pJADz5kQpBBBAAAEE9hNQh+Dv+0OjdDen/4/nUE1Ias6rlkCI1wH65TFKdPXIzqvXeBrO2DtnS6A46KkshRBAwP8CBGDDP8fxrqg8+ZNrpW3f7rSdUWdanX7FTVJRO2b4O+2xB3q7XM3YyVJWWdtny50OdtT49TbJdG9KVE162YqozwBLtQVyxJgJVqh04vlXJ99CmUkApsu6BVH2OlMFczow0n2qqBnT5wwvpzAu0y2QTiZm/5xWjaWaYrc5IgDz+IdDRAjAvFtREgEEEEAAgT4CbS+1Sfvr7lsfaz9RIyoE4/KXQP01a6WnNf0bw9SIR98wQ8JjIv4aPKNBAIGcF2AFWOopWvaX/yeb//Wi6xwef+GXZdzMw1zL5VIBHayow/3tgZPeSmeuPNKhkhrDaZdcK8WlFdZ2SfPMKvsB8KqsuSpJnSOmzgBzOwQ/XRupVl2Zh/OnC7RSzYEKrnZvWdfHQodTarWXCu2czgAzt0DaAzO9yk2HYnqbqDk+/cZGdWi+0xlgmazY8jJH/bHJped2qPpCADZU0rSDAAIIIOArge7Gbmn44z4Rlx2NFceVS+lhpb4aO4PpFdhz61sS29rpyjHyi1OleGa5azkKIIBAdgSaGhvk+qsuk7UrX5ePX/Y5Ofr4U+Srl388WfntP/+jzD3qWHn8ofvljhu+Zn3utB0x1UqtFa+8lKxP16XqMNvVjWVSr7rHDK10HWYb+jOzD/qzU9//Ibn6htskUtL7/3PSBWD2vtaNO0BuufvXMmnagdmZhByu5Z01r8iS++9y7eHMBWfJ3EUXuJbLxQIqfOlobUwGWrqPOuhRq8PUuVH6MrcY6s9mzT+rz+ox+zlUZoimw5fxMw6Xjcuftaqwb+9za8Np1ZW5XVD3y3xLpFd7pzO0zHq8BGCqLXs96ow07Wjv6yEnfUTeevUp0dsqdegWj0WtbmeylVOVd/Mzv7fPnVenQihHAFYIs8wYEUAAAQSyLtD4lyaJ7YylrbdobJFUf3hE1tumwtwQaPjJZomuanHtTPWlE6X0KJ4DVygKIJAlAacgyqxahT3VI0fLulXL+7RoD6syCcCcgitduT1cSlWvGcjZKb5y4/dk0bnnWx+nK2eOIVUA5hSe6fbMdrI0HTlVTXtTgzxx9zckHk3/jxe1E6bLwsuuk0CQ7eteJpDVR16UKJMLAgRguTAL9AEBBBBAIK8EOtdFpeXp9MGHOu+r5oIaCVXyH895NbkZdLbp99ul/YUG1zuqPjZOyheOdC1HAQQQyI6APQDTK6jswY/TSjBztVUmAZhTWftKtMu/+HVrgE5lzbBKrVpTZc37dbBVUlIqd954jTz96F+t1W26Th2KmWGbUwCWqk/6/sE+mD87M9y/WhKJhCz++U3SsG1D2gqKSspk0VW3SkkF/3DhVZoAzKsU5YZbgABsuGeA9hFAAAEE8kogEUtIw2/2SU9n+r2PbH3Mq2ntV2dbHt4lrX/f5XpvxVmjpfKcOtdyFEAAgewImCGPuS3QDIRSfW6ugOpPAKZG4LRl0RyZU71OAZa6R33++ssv9NnaaNYV7exIBmL6c92+UwCmQ0D7qjTTzK3/2Zmloa9lzTN/kTXPPOTa8AkXfVnGzsivc79cBzXIBQjABhmY6rMmQACWNUoqQgABBBAoBIG2JW3Svjz9wffh2pDUfLymEDgKeoxtz+6V5vt3uBqUHV8jIy48wLUcBRBAIDsCqVY5pfo81VbBTAKwVNsSzVVaenRO9WbyZkin0MuUSxeApds+qevw4zZItepLrf5Sq8DSXdOOPEWOOOfS7DyI1IIAAjknQACWc1NChxBAAAEEclWgu7lbGn7vfvB9zceqJTw6nKvDoF9ZEuh4tUkaf7HVtbaSw6qk5t8nuZajAAIIZEfASwBmhjzZCMBUz3WI5TQKt5VlXgMwe/ilV3I1NuzZ72B+p3F5CcCcQrvszMzw1KLO+1Lnfqnzv9JdFSPr5IzP3SKhcNHwdNQnrZqHsTsdWK/fnGgewm8OPdPVZG719ZdVjWPn26tl0uxj+lsF9+WgAAFYDk4KXUIAAQQQyE2Bpv9rkq5t6Q++Lz2kRCpOrMjNAdCrrApE17ZKw12bXOssPrBcRl491bUcBRBAIDsCgx2AmSGS1zc0mmdrDWQFmHmOmRmqOb2ZMl0AVkhvfXz5Tz+Rratecn24zvjczTKibqJrOQqkF9ABlipVUlG935so3QKrXAjAdIhXN3l2nzdhMvf5L0AAlv9zyAgQQAABBIZAoGtzlzQ92py2pWBJUGovrpFAUWAIekQTwy0Q29ope259y7Ub4XERGX3dDNdyFEAAgewIDHcAZo7C6WyvTM4AU8HW9677stxy969l0rQDxSnoUu05hXLpzgBT9/j1rC/Tf8uKJbL0zz91fbAOO+simXHsma7lKOAu8Nrj90n95jUyde6JsvKZP8mJ518tY6cdmryRAMzdkBKDJ0AANni21IwAAggg4BeBHrG2PqotkOmuylMqpOTgEr+MmnG4CHQ3xGTX9etcnYKVYam79SDXchRAAIHsCGQrAHMLlXSINOuQw5IH0dvfouh1tZfTAf2qfv3GR6etjnqronmvGWy5vQXS7KvbqrbszMzQ1qK2PKqtj2oLZLprzLTZctInrxnazvm0tdZ99fLkvTfK5DkLZOb8M5O/P2LRJSkDMLXi6/n775R4LGqVmTbvZNn+5uuy4Nwrk8GZCs12bFhhfR8uivQJ1dR38a5OiXV1SmP9FqvMuOlzxdxiaW7LVN+XlI+QMy69QSpq6kT1efFvb5Mxkw+SjcuflUhZlUTKKqR5z3arruq6SfutYvPp9BXEsAjACmKaGSQCCCCAwEAE2l/vkLaX2tJWER4ZlprzqwfSDPfmmUAi2iM7v7zGvdcBkXE/OsS9HCUQQCArAtkKwOzBklPnnA6cdyrndgaYuifd+Vw67HI7AF/Vk+4QfPW9uYrM3le/nP+lDrtXh96rw+/TXZGySjnzqv8W9SvXwAU2vL5Y1AowvepLrwY77ZJrpbi093gIcwWYGZipkEz/rAItVUftuKny1H23SGlFdTLQsrehwzF93liqOlUop4M41a/Nq5dYIZi6VGhXUjEiGXSxBXLgz0Ku1kAAlqszQ78QQAABBHJCoKejRxp+u08SsfRvjqr5aLWEx3DwfU5M2hB2YsdVq0TSPxpWb8beMVsCJcEh7BlNIVC4AtkKwJzCIhUQHX38KfsdOK/Kmu1qfaezttIdeO8Uutnfymhv59T3f0g+d8235Se3fVuefvSv4rQyzF6Hl3by+Qla88xDsuaZv7gO4cRLviZ10/kHClcojwXs2xv16i4VPE0/fOF+AZhTQGYGXOqGZY/eKwsvusZaraUvsx2nLZWqjhWLH7ACrvpNa2T9sif6rOIyAy6nlWoEYB4nPA+LEYDl4aTRZQTyQaB7b1zaHm+WyCGlEplbOixdbn2kyWq34gMjhqV9r43GNkal46U2KT22XIqmRbzeNqjl1Pz1NPdI0dTiQW0nHypvWdwqnWvTb58omRWRylP51+N8mM9s97H+62ulpyXuWu2Ym2dJqIY3i7lCUQABBBAYoMDeLW/KM/feImoVWLprxrGL5LCzLhxga9yuBfTKq7kLz0uGXTpIMldwuYVX5iH4bU17ZOnD9zgi622Oqr6qkeP7HFZv1rH9zeWybuljjnXMmn9WcqumU785BN9/zzcBmP/mlBEhkBMCuRCA5QSEh07kWgDG3L03afG9cdl3f2PaWQyEA9bB98FSVvd4eNx9V2T3d96UeH3vuSXprtHXHijh8ZwP5+bE9wgggMBABGKd7fL4j74una29/wia6qoaM0FO/+yNEgyxcnsg3ua9ajVXqqDJPHMrkwBMhVd6q6K5Asxs1y0AW/vSo9LR2pjyHK90wZ3XAEzX0dnW+9yZ482WL/VkR4AALDuO1IIAAjaBnvYeaX+yRSKHluTMqqZcnSQCsFydGZF9DzZKfFf61T3l88uk7Miy3B0EPRtUgb23b5Sut9td2xj5lWlSPI3nxBWKAggggMAABF74ze2y862VaWtQodcZV94ilSPHDqAlbjUFnFZ66e/1Nki1BVJthTQDMLctkGoFmHmmmJO62xbI9UufSBuiZSMA42nIHwECsPyZK3qKQE4KtD/XKrEN761+KJoekbKTKsQpAFNbErvfDRMCoYCUntC75U+vOApEglL+vioJlgXFCoVeaJPwlGKJzCmxtlOGxxZJfFtMEt29S9pLjixLbq9UdQeKAtK9Jy6JaML6Lra1yyqntkCqfnbvjotardPd0BtohMaErW2Hqm51j71O9XOqPqvvVJ09+7olEU9IT3O36LG7TZQemx5H0eRiie+M9dkCGV3RIZ2vvveXal13qrDM3O5pr1+PVW8F1WXV53o+glUhyz7R0dPHQxl52ULqtN3U/Ez7h2pCEtvcOy+BSEDKF1VJaGRu/utr5/qotDzVkv4/oiuCUnthjajnmaswBRru3izR1emfEyVTe+Vkicxhm2xhPiWMGgEEhkJg7fMPy6qnHnBt6rCzLpIZx57pWo4C3gXMLYdjpx3a50YdjqkP1WH4//zLj63v1VsavR6Cr+9VB+nb7/F6CH7N2MnJg/TNs8nqpsy2DsE3t0Cq9pyCNe8ilMxVAQKwXJ0Z+oVAHgiokCa6qiMZYqQKZ1QY1vb3ZgmUBJJhinXv8o5kCGYGXiVHlfUprwMyiUuyvP1+Fbb07O1Ofq/47AGMCur6BEkvtImEJdl/FdLEt3VZPwdKg6591uGfGcS5TZseS3hCsRUUOo3N7IcKh8x77DZWiGWctxY+oGi/s9d0mKb7qUM9/XOqPmVyfpuXAMz0d3om3OyG8nsVaqqD71U/011VZ1RK5MDcOLdtKH1o6z2Bxl9uk45l6bfJqtLVn5ogpfN5SyjPDgIIIDAYAns2r5Nnf/nfrud+jZk2R0765H8ORhcKuk4VFqXbZmgebK+2JOoAzPrv9X31VgCltw9Om3eybH/zdVlw7pWiwjQdoDXWb0kaq7O79BsdVdvqrZGxrk7RZczvndpQn9nfGmkPwFSf1fljbGf016NNAOav+WQ0CAypgD2oSdW4Crc6X2mXstMq+6z2sYcmuj61EiwR7UkGU/aARrdj3q9+n+hMJFeQOQVgOtxSoZIOYEKjw1YQpS4z0Otp6nbts9fxmy56JZRe6ZZs990wMDS2yAreimdE+rw8wOxb/J1Yn+DRHkTa58F+ppebVX/OAPMSgJn+qo9OFkP6AKdprO2lNml/vSNtd9QbH9WbH7kKW6DpD9ul/fkGV4QR54+XspNrXctRAAEEEEAgM4GOlkZ58u5vSldHW9obi8sq5KyrbhP1KxcCCBSmAAFYYc47o0YgKwI6KNHbB1NtAbRv5zMbN7fY6VBKbSc0V1WlCmTMAKV9ce8WJHO7ntMWPB08uQVgKmQytyA69bk/AY5TUGSunAuOCPXZgmi2q7cMqs/MN2w61Wla6jrMFWDprAYrAFNbUM3grz9+WXlwXSrpae2Rvb9tEEm/+Etqzq+WcI5u3xwKJ9roFWj5a720PrHblaPyg3VSsWi0azkKIIAAAgh4F+iJx+Xpe26Uxp3vrQ5yvDsQkJM/eY2Mnnqw98opiQACvhMgAPPdlDIgBIZHwDwLzB6EeV0pZQZqZh3DEYBFV3cmt0OmOqOqPwGOWwCmZk+dfRaZV9pnBZh9VnU96gyz9qdaRG2NNM9TU6GkDhedVoARgKX+c9L092bp2tR7Tlmqq2R2iVSezL8gD8//2uRWq62P75aWv9W7dqrizNFS+aE613IUQAABBBDwLvDSAz+WbauXut5w0AlnyyGnn+dajgIIIOBvAQIwf88vo0NgyAXctvipkCbVZZ3j1dRtBTmx9dH9DsnX52bp++1bINOFOvZ+eVkBZp5R5tTn/gRgbj56BZh9rPb29bbH0Kiw9LT0JFdWOW2H1Oer6VDNbbtiNlaA2c/4chp3f/wG+4Hu2tolTQ83p21GvWyh9uIaCZYEB7s71J8HAm3P7pXm+3e49rTspFoZ8fHxruUogAACCCDgTeCN5/4mq59+0LVwzQFT5dTLr5dAMORalgIIIOBvAQIwf88vo0NgUAXsK7ucQiXVAf25+r3eAmc/18vpUHt9ppd+M6HbIfjZDMD0Ifjp+tyfAMfzIfibuvY70N8848zc4miulrM7mqvqvG6BTDWP6R4m61kw+qy3vepVaPkQgKm3cjb8bp+oLZDprorjyqX0sNJB/bNF5fkj0PFyozT+eptrh9UB+OogfC4EEEAAgYELvPPGq7Lk/rtEEr1v8U51FZWUyZlX/peUVtUMvFEf16AOfF+x+AE549IbpKJm/9XKrz1+n9RvXmO9xVG9iXGg1863V0lF9WjHtgZad6b3m297TPc2y0zrVeWzXV9/+sA9fQUIwHgiEEBgQAL6jYK6EvNML7NipzOp7G9kDE/pfTOiunRwo1ZEqW1+6syr8NgiiW+LiQoqAqFAyjc+6nYHcgaYeVC+OpNMX2bY1J8AzBxb8uy0ycUS3xmzxqlXyJlbStU9wapQn/Oz1Gf20En30X5vZG6pxDZ1Jd/C6bYCTNet3tro1G6qB8Z8FtRzoC91Lls+BGBtL7dL+2vtaf88hKpCUnthjUhgQH9suNlHAp3/apZ9/8/l7BkRKTmsSmr+fZKPRs5QEEAAgeERaNi2QZ6597+kpzuevgOBgJx48Velbvohw9PRPGp1KAMwt7aGms0MwIa6bdobegECsKE3p0UEEMhQoD9b8jJsguIFLtDd2C0Nf9znevD9iHNGSPGEogLXYvimQHRtqzTctckVJTKrQmr/Y4prOQoggAACCKQW2LF+ubz8p7sl3hV1ZTr4pA/KnFM/6lqOAiJuoZT6fusbS+WUC68ZMJdbWwNuIMMKCMAyBMvz4gRgeT6BdB+BQhAgACuEWR7eMTb+uVFi9en/JTkytViqzqoa3o7Ses4JxDZ1yJ7vbXDtV9GUUhn1temu5SiAQC4LRDvaZevG9bJ98wZpbW6Urs4OiXZ2yK4dWyXR0yN1B0zO5e7TtzwW+PgVX7PO+1Lnfnm56g481Fr9xeVNwC2UsgdgXR2t8tR9t0hjfe8K6JLyEcntk2q75Lqlj8n8sz8j0w9faH2vQqZ9OzfLrGMWyb+evj/ZKVWmfMQoWfbovVIz2PeM7gAAIABJREFUdrIVslXXTbK2Wm5du0yWPnxPnwHMmn+WHLHokuRnqt4dG1ZYP4eLInLi+VfL2GmHJtsMF5fI7i3rpLOtKdkf8x7VVlFxiahyKtwztyxW1IyRJ++9UQ488jR569WnrDrUZfbB7mC3sNe3+Le3yZjJB8nG5c/2MUs3Dm8zSCmvAgRgXqUohwACwyZAADZs9AXRcOe6qLQ83ZJ2rIFwQGovqJFgBQffF8RDkcEg4zuisvvmN13vCI+NyOjrZ7iWowACuSSggq6Na1fK1rfWyjub3pK9u9xf+JBL/acv/hA4avZ0KYo1SyIelx4JSLek///FFbVj5LR//44UlXBep9cnwC0AM+tp3VdvBUOT5yxIhlEq9Nq8ekkyBNOBlzpTrH7TGlHf63DK3pYKiZ6//04ZPWlWcoWZ09lZqg51r6qndtxUK4BTlz6XzPxehWCqDyr8MkMxez91WDdu+tyUAZhqQ5+Npto3x2JfPaZtVJiXKlArqRiR7LMO0EorqpNjt7fhdQ4p502AAMybE6UQQAABBHwooM5ha/hdg/R0pj9El4PvfTj5WRpS976Y7LpunWttoeoiGXPLLNdyFEBgOAX27a6XNa+/ZIVeG9eskM6OtuHsDm0jYAkcNWuSBKK9b2hWR3CGAwkrBIvL/m91jJRVyimXXyeVI8eil4FAJgGYKrt+2RN9DsTXQU7d5NlWKKaDoMraOmvll1oJpldupQrA1Pd6xZhT181QTH2/5KG7ZcG5VyZXfNn7oMKpjtbGZD91n+YuPC/Zjj2AcloBZgZ9TnXY+5rqUH29osysT7WnVr8tvOiaPi8EYFtmBg9vhkUJwDIEozgCCAytgNOB7WYPzMPV9dsiI4eUijr4fTgu+1sY7X1weiNmpv3Ub1h0ui/VofWxjVHpeKHNeoGAvswD/XW/EtEeKV9UJeolAOal27S/cbLz1XbHg/LzZdWeWvmlVoClu8K1Iak5n4PvM31OC6V8T0e31H/1DdfhBktDUnf7wa7lKIDAUAskEgl5c9VrsuTJ/5N1K14R9TMXArkkcPSsiSLR91Zq94Zg6o3NAYlJSHreXREWKa+UUy69VipHjcul7udFXzIJwPSqKaeBmdsDVZ1qC6Pe0qjfHukUgNnDLF23Dpz09kO9zbGtaY/jWytV35r3brdWU9lDpFRvZHQLrMzALFUAZjdJt6LMrE8bOVnqOvLiAcqjThKA5dFk0VUEClEgkwAsWDb829N0ABYoD0rZKRX7BUlWYLcjpv7Lbb+3OnqdX6uNVR37BVWpwjX9VsiSI8uSwaBTWfPNm+rNjfrSZQMlATE/V3PT09QtEheJzOsbOuZDANa1tUuaHu79F+V0V83HqiU8um8g6HYP3xeQQEJkx1Wr3AccDMi4u+a4l6MEAkMkoM7uevX5J2XJPx6WPTvfGaJWaQaBzAXsAZiqQYdg6lcrACupkoWf+RbhV+a81h2ZBGD2lVWpmtShkHk+mFNbTsGU3hYZj0WTZ26Z5VIFYGaYNRQBmD67yxxjJoGafUtmP6eP2zIQIADLAIuiCCAw9AJ5GYCt6pDQqLCExxb1WYmmgqT2xS0SKApIT0tP1gMwNTvWSq+X2qT02HIpmhbZ72dzBp2CLb3SywzLVIAW39bVJ3DTAVfxrBKJbeoSeziW6wFYokttfdwnPR3qX5BTXyWzS6Ty5Iqhf/BpMa8Edn5xtSTi7qtmxv5gjqjz5LgQGE6BWFeXvPD4X+S5Rx5ki+NwTgRtexZwCsB0CFZkrQQTKaupk+Mv+7ZEKqs910vB9wQyCcC8hDY6wJo051hp2PG22M+4WrH4geS5WqnO+6rfvKbPNkvzbCzVcy9bIFU5/ebK/m6BTLUCrG7KbOsstEy3VNpXgJlnivFMDr4AAdjgG9MCAgUroLcnqr/wdTf0vmHP3KLnFJLYP7MCsLhYf7nsae626giNCSdXIrltgdSrn/QkmFv4BmNi9OostQ0z9naXlJ1RKXplmvoutrVLgpUh6d4dH5QAzL4F0y1AdFpNpld2qa2QaoWX2jppX+FlhmLR1Z0pA7Lh3I6abn6b/9Ei0TfTb30MlgSk9sJaCUQILAbjz4qf6qz/zzekp633f5/SXXXfPViC5fufWeN2H98jkA2Bnu5uWfbs4/LUX38vLY0N2aiSOhAYEoFUAZj134SBhISk9x8gSkeMlGM/dZ2U13L+V6YTk0kAZj/oXbWlAy91jtfEg462DqjXoZf5nTrjyx54pQrAzEP1dR2qrUwOwVfldQCmft+fQ/DdAjDzTC+9IszrFkh9Bpnqmz7M3+klA5nOJ+VTCxCA8XQggMCgCejwSQdW9hVHXgOw7l1x0SuS9D3hCcVSdlKFpAvArJBmU5eUnmCshnIIc7IJoAOlslMqpXNZu0QOLbFWYqlLBUtFE4ulu7F7UAIwu6/+OTQ6bFk5XenmQBn3tPT+pT7dlkgv85hN44HW5XXrY+WplVIyq3fuuBBIJ7DrW+ule2+XK9KYm2ZJqLbItRwFEMi2wJYNa+XBe74vu7ZvzXbV1IfAoAscNWuiBIwzwOwNqlVg+p+qissqZMGnviWVdRMHvV9+aiDdWVTzz/7MfofT28/mUha6nPkGyIqaOovJ6Q2OjfVbrO2N42fM2281l7pHh0nq9+rsLxWuqZVjToGTLmO+8THVQfLmeV3qfLKi4hIJF5ekfGtjujPAzK2aqg8q+KoaOT75RszWfbuSY9OH4Jv1qXt0CKY89GWepean5ywXxkIAlguzQB8Q8KmA09Y5c4tecERI2h5vFnOVkOMKMFsAY65aUquP9Goq8xD8ogMj0vb3ZkkX/gwGu71vqg0VPqlxtT/Tap0LZva5P+eWpTsE31wdpwOw4hmRlC8FSLVVUbehVj/ZD8W3b7NUY1ThXqIzkVzVlqtbIK23Pv7efetj0fgiqf7Qe+egDcazQp3+Edh9y1sS397pOqDR182Q8DhCVVcoCmRNQL3F8bE/3itLn3mMw+2zpkpFQy2QbgWY6ktQEtabIfUVKa+S4z9zk5TVjBnqrtIeAgjkuAABWI5PEN1DIJ8FzNVZOugxg5HwAUWeAjC1ZdBcwWQGMLFtMccAzKnuobA0AzC1fTC6stPaBhl7K2ptf1QrqZxcMumbfdtiqsPv+7sCTPUl3b1O/bdvvczVAKzpkWbp2pJ+pU6gOCC1F9Qkt65mMjeULUyBPbdvlNjb7a6DH/W16VI0ZXjeUOvaOQr4TmDF0ufl4d/8TFqa9vlubAyosASOOOJwCTdukURP6q3mKgBTQZi+Sqpq5bjLvi1l1aMLC4vRIoBAWgECMB4QBBAYNIF8DsD6e3aYGU4FSoPS/mSLtQ0y+kantf0xMrc06wGYmkAdOAUiwT5ni/XnDLB0AZhuR62kcrr0GWu5GIB1rOiQ1hfbXJ/3ytMqpWQmq3RcoSiQFGi4a5NE17a6ioz84lQpnlnuWo4CCAxEoHHPLnnoVz+WdSteGUg1Ke8dPW6C1E2YInUHTJTSsgopKSuXHVvelqrqWqmqHTUobVIpAhXSKSseuy8lhNoCqQ/E14XUCrAFn/6WdTYYFwIIIKAECMB4DhBAYNAE+rMF0lrdZZzT5RTg5MsWyNDIsBV2JTp7rLc+qu2P+rPBOARfb1s0D/p32q6oJ9zpLZD27+xbSO0rvcyHxzw8X31u3946aA+ah4rje+Oy70+N6l3paa/iicUy4uwqDzVSBIH3BPb9bIt0rmh2Jam5YrKUHFrpWo4CCPRXYPWrS+SB/3eHRDs7+lvFfveNHDNODj/+NJl12JEyYerMrNVLRQhkKvD4978kbft2p7zNvgpMFSyrrZPjL+XtkJlaUx4BvwoQgPl1ZhkXAjkg4HYIvtPWPRWimIfe23/O+BD8bV3JM6y8bAkcKJt9e6IOpVK9ubK/Z4BFV3XsdzaX6rsZQqmwTV16HvSLBNRnqbZN6vGnskq3okyPVbUzXFtQneYvEUvIvj82Sve7B/qnmmN13pm19bE0ONDHgPsLTKDx3q3S8UqT66irL5sopUdytpwrFAX6JfD3+++V5x75U7/utd9UMaJa5h17ihy24BSZMHVGVuqkEgQGKvDmPx+VlY//NmU19rPAdMGKUePl+Mu/I0WlrMAd6Bx4uV8fMu90eL6X+wdaRh/Qbz9svr/1Oh34b9aVrQPrzbdh2g/MV6b1m9ck3xTZ37FwHyvAeAYQQGAQBfQWyEA4IN0NcaslMwhSP9u31BUfXCJq1ZI+GN8KXOIiiXhCepp7z34wVzilewukKtvfrYz9ZbEHYE5bAe1bQ922Kdr7Ym/D/F6voAuU990K6bR10XS0t+EUgNlX56W6J1ASkNJjy60VYE5bJe3PQH+tvd7X/HizRDe6v6Gv6qwqiUwt9lot5RBICjT99h1p/6f7OUsjLjpAyo6rQQ6BrAq0tTTJfT+4STa/+caA65160KFy7KnvlzlHHSehUO8/onAhkCsCsc52eeS7V0hPd+qzwMw3Qpr9rpkwQxZc+i0J8lwP6nRmO3zqT2eHqg/mmy3HTju0P11NeY99DARg2eNlBVj2LKkJAQRsAgM97B1QBAYq0PJsq3SucX87X8nsEqk8uWKgzXF/gQo0/2mHtC3e6zr6qo+Nk/KFnEXjCkUBzwK73tkiP//utdLc2OD5HqeCxyx8nxy/6FxR53txIZDLAkv/9CPZtnJJyi6GJCEh442QZsGxBx8tR51/tUhAnRjG5VeBoQjA1Gqt5++/U6YfvlCOWHRJ1ikJwLJOmqyQAGzwbKkZgYIXIAAr+EdgWAFan2+VjlXu4Vd4dFhqPlKt3qPOhUC/BFr+Vi+tj6c+l0ZXWnlOnVScxRvJ+oXMTfsJbFq/Wn71PzdKZ4f7yz1S8akVX+d+6vMyZvxEhBHIC4H6DSvlxV/fmravxYHUB35OmX+mHPL+S/NirP3tpN5Kd+CRp8vaJY9IPBa1qtJbEp0ColSBS1Fxiezeut66f9z0uXLU+z4tT957o3S29W77N7c5dnW0ylP33SKN9Vus70rKR8gZl94gFTV11s/P/O42Cav6tqyz7tf3bnh9sSx9+J7kcDPdUmjfojjx4PlWG+YWyIG2Yc6Fbq9m7GQ55cJr+kyTGuOODSusz8JFETnx/KtFrw5zWsVlftaw421Z8tDdsuDcK8VtC6SbdX+fnUK4jwCsEGaZMSIwTAIEYMMET7PS/mq7tC1td5UIFAek9hM1Eiwn/XLFokBKgdbHdkvL/9W7ClUsGi2VH+z9iwAXAgMR+NdLz1mH3Xd39x4vkOk15oBJ8v5PXC6z5h6V6a2UR2DYBR757uck2pb6xSNqBZhaCZbqOviMC2X68ecM+zgGqwN6dVJFbV3yzCgVtGxevcQKpNSlQiwzIHIKwNYtfUx0GKXrVAGWDrWc6pw8Z0FyRZT5vQrBVDikgil7KKTCKf1ZpiurdBBUWlFthVFmMKQDNns/9FjNvmYyF2oc+3Zu7hPu6XZVPaddcq0Ul1aIfYtktgKwrs42a/7SWWcynkIrSwBWaDPOeBFAAAGfC6gtj2rro5drxDkjpHhCkZeilEEgpUDb03uk+cGdrkJq+6PaBsmFwEAEnv7r7+XJP/+mX1UEQyFZeM7H5dQPfkLU77kQyEcBdRC+OhA/1aU2OKqzwFIXCMiRH/sPGTfn2HwcvmufdYiktuapLXrqSnfAuvreKQDTgZkKr3TAUzd5djLgUsHVisUPWEFQ/aY1sn7ZE30Oabffo4KjjtbGZBmnOlVfMjnvyuyDXmlmjn/iQUdbq9JmHn1m0kK14XSfK+y7fTMDO32P6atXfNnHl60AbOvaZa7WXsZSqGUIwAp15hk3Aggg4EOBzrWd0rLYW/hVfmy5lB1e6kMFhjTUAu0vNEjT77e7Nlt2Qq2MuGC8azkKIOAk0NPTIw/e83157cWn+gU0qm68XPD5r8v4ydP7dT83IZArAo07NsnTP702bXdSHYZv3nTsJ78po7J8eHkuGDmFMf0JwMy3DroFYOuXPiFqxZjTpVeRqQBMXXrbYKqzulRflz16ryy86Jrk9slUrk6hkllv3ZTZfbZsmvXYt2i6zV261WmpAjXVv+a9260xZysAW/XcX1yt3cZSyN8TgBXy7DN2BBBAwC8CCZG2Ze3S/lq7pNn1kBxt2bxSKV/A69D9Mv3DPY6OpY3S+Kttrt0onV8t1Z/ikHFXKArsJ6DCr9/88GZ54/WXM9YJBAKy4PSz5X0fv0zCRbzpNmNAbshJgX/86D+lefc7KfuW7jB8fVOoOCInXH6TVNb56wy84QjAXvn7L/us7nKaGK8BWCars9wCsPIRo6zD6s3VcP15oO1bLe11pOqzOeZsBWD//MuPXa37M8ZCuYcArFBmmnEigAACPhXo6eiR5sdbJLYj5mmEpYeUSMWJvPHRExaFPAl0Lm+Wff/be+hvuqtkXpXU/Nskt2J8j0AfARV+/f7u22TVshcylimOlMgFV14jB82bn/G93IBALgusfe4hWfPUAym7qM6qCsbczwKNVIyQE//9v6SkqjaXh5tR3/oTgNm3TdrDGi8rwMwtk04dtgdgQ7EFUq8A6+95X3ocTud+mWPs7xZIc1uo10Pw1QowN+uMHpgCK0wAVmATznARQAABPwmo0Kv5sRbp6Uxz1ocx4JKZEak8rdJPBIwlBwSiq1uk4e7Nrj2JzK6Q2s9PcS1HAQS0wEDCr5FjxsmnvvxtGT2OVYc8Uf4TaN27U5744VfSDmz0hKnS9M4G18FXjBovJ/zbzRKO+ONYBLcArHbcVOtcLHXpA9v12wvNg+Mz2QKp6lIHs5tvRrSHavYATN1jPyh+sA7Bt5/bZT+PLN1Dou5V/TQP77eX93IIvn4TpTa2v6zAawCmD8FPZ+360BdwAQKwAp58ho4AAgjkq0B3Y7f1lsfoht5Xe3u5IgdGpOr0ShF1Oi4XAlkU6HqzTfZ+/23XGosPLJeRV091LUcBBJRAIpGQ3/341n6t/Jp56BFy4ee/IZHSMjAR8K3AU3d/Q5rqU6++nTb/DGnctEpa02yV1Di1kw+WBZ+8VgI+eDmEWwCmDmnX52R1tjVZBIec9BF569Wnkm+GzHQFmDqA3l6nqleHPer3TgGY+lwHQ3ou9JlhXh9c882P6p6JB8+33jZpvuVSjcc8o6y6blKfA/vTtaXDwVRlzLrMsuGiyH6hmdkPdZ8KI1XwpYJIrwGYesOkm7VXu0IsRwBWiLPOmBFAAIE8Feje927wtdF78KWGGplaLFWLqgi/8nTec73bsc0dsue77qsMiiaVyqhrOIA81+czF/qnwq/7f3aHLF+yOOPuHH3KWfLhT18l6uwvLgT8LLD22YdkzdOpt0GWVFTLqZ+9SZ776delq73FlWL8IQvkiI/9h2s5CiCAQP4KEIDl79zRcwQQQKBgBHqDrzaJbuzKeMzFk4plxPuqRIIZ38oNCHgSiO+Iyu6b33QtGx4XkdHXzXAtRwEEHvzFD+SVZ5/IGOLUD35CzvjoJRnfxw0I5KOAl22QJ3/mBgmFwrLk3hulO+b+3xAzTvqwzDr1/HzkoM8IIOBBgADMAxJFEEBgf4GWp1sk0ZWABoHBEQiIqG2OPdGEJNT/xfv3rJUeVioVx/G2x8GZJGrVAt17umTXDetdQUIji2XMd2a6lqNAYQs8//c/y6N/+HlGCGq11zkXf1YWnH5ORvdRGIF8F/jHj6+R5l2p38I747j3y6GLLpL69a/JK7+/3dpa7HbNO/dzMmHeSW7F+B4BBPJQgAAsDyeNLiOQCwIqAOtcl9k2tFzoN33ID4GisWGJ7Yz3u7PBkqBUnl4pxROL+l0HNyLgVaCnOS7131jrWjxYGZa6Ww9yLUeBwhV44/WX5b4f3OTpL+laKRgKyfn//lU57Fj+wl64T07hjvyNxQ/KG8/8OSVAWfVoOevq71vfb172pKx85BeuWIFgUI76xFekbuYRrmUpgAAC+SVAAJZf80VvEcgZAQKwnJkKX3ZkIAFY0bgiqVpUKcFS9jz68uHIwUElOrpl51ffcO1ZoCQoY++Y7VqOAoUpsHXjevnZLV+T7rj38D8YDMpFV31TZh+5oDDRGHXBCzTt3CJP/eQbaR1OveIWqR7X+wbeNU/8Rjb+8xFXt2AoLMdc8g0ZOYX/zU6FpQ9iNw+bd4XNwQKpDue3d9Uv483BKRjSLhGADSk3jSHgHwECMP/MZS6OpF8BWECk/OgyKTuijMPuc3FS/dyn7oTs+I/V7iMMBmTcXXPcy1Gi4AR279gmd3/ny9LZ3uZ57Grb4yc+958y9xhWfnlGo6AvBR6780vS3rg75dgOOulcmX3aeb3fJxLy6gPflx1rlrpahIoisuDT10v1Aby8xAmLQMj1EaJADgoQgOXgpNAlBPJBgAAsH2Ypf/uYaQAWLAtK1VlVUlQXzt9B0/O8FtjxhdUiPe5ny4z74RyREG/ny+vJznLnOzva5Pvf/Lw0NaT+C7y9SRV+nfdvX5bDjz81y72hOgTyT2DlE7+TN19MvaqrcvQBcsZV300OrCcekyW/ukn2bXV/eUlRSZkcd9mNUjlmQv7BDHKPCcAGGZjqB0WAAGxQWKkUAf8LEID5f46Hc4ReAzAVeJXMLpHIgREJhAkVhnPOCr3tnV9ZI4nOHleGsbcfLIHSkGs5ChSGgDqQ++ffvU42rFme0YA/cukX5OhTzsroHgoj4FeBhq1vyjP3fDvt8NQ5YOo8MH3FOtrkhXuuk7a9O11ZIuVVcvxnbpKymjGuZQupgFMAtuH1xbL04XuSDLPmnyVHLPL2Zlpd3/gZ82TL6pckHotKuCgiJ55/tWx/c7msW/qYVW913SQ57ZJrpbi0wvpZbWHcsWFFsk19z9hph1qf7dy4Up6//06rPnVNm3eybH/zdVlw7pWiyti3QNrHMG76XDnlwmsk0/Gqdpc8dLcceOTpsnbJI8n255/9GZl++MJCelRyaqwEYDk1HXQGgfwRIADLn7nKx56mC8ACRQEpmRmR0kNLJVRDkJCP8+vHPtd/fa30tLif3VT33wdJsIqVin58BvozJvW2R/XWx0yuD15yBW97zASMsv4XSCTk0Tuuks6WxpRjPeSMC2TmCWf3+b6jaa+8eM/10tmyz9WopKpWjrvs231CNNebfF7AHgi99vh9snn1Ejnj0hukoqYuGRhNnrPAUwim61Nsug4dbukgTZfRdao26zevSQZiXR2t8tR9t1jyKiTr6myTJ++9UXR5fX+8q9MK1uwBmA6/dEhltjdz/plWXfrMM7fx6uCtorYu2T/7PT5/RHJyeARgOTktdAqB3BcgAMv9OcrnHuoALFQZklBtSMIjQxKuDUtoZFjC1SERzrfP5+n1Zd93fWu9dO/tch3bmO/MlNDIYtdyFPC/wIqXn5Pf331bRgM96QMfk/edf2lG91AYgUIQWP7wvbJx2T9SDrV2woFyyr/duN/3bXt3yIs//5Z0tbe6MhGC9SUyA7CJBx1tBU8zjz6zz+omFSitWPxAMtBKh2wPt1RZ+/064KqbPDtlqGaGYque+0ufgEzXqco4BWDpDsTPdLyt+3ZZK8/UCji94kuvCtOrz1wfOgpkXYAALOukVIhAYQhE33b/i15hSDDKwRDo6eiRkhkRUau9uBDIB4HdN70p8Z292yvSXaOvnyHhsRG3Ynzvc4HtmzfIT77zFYnHY55HOufIBXLRF64Vdf4XFwII9BWof2uFvHhfmkA5EJCz//MnUlxWuR9d887N8s97b5R4tMOVVYVg6mD88tqxrmX9XsAMhOqmzLZWR3W2Ne037JLyERkFYOZbJb0GYPZti3qb5D//8mOrP2oLo77sIZQOvY778OetEC9VuJbpeFUAprZAmmEXAdjw/6kgABv+OaAHCCCAAAIIIJDnAntu3SCxre5/eRr19elSNLE0z0dL9wci0N7WIt//5pXS0tjguZrxU6bLldf/j4TCbJ/1jEbBghJI9PTIw7d9VmKd7SnHffg5l8vUo5xfHLFv63pZ8qubRR2Q73ZFKqrluMtuKPgQzAyEykeM2m+1k5uj/ftUZ2yZK8jsK8DUSi51Nph57pe5AmywAjAv43UKuwjAMn0qsl+eACz7ptSIAAIIIIAAAgUmsPeOjdK1MfVfvDTHyK9Mk+JpZQWmw3C1QH8Ova8eNUau+vYPpLyyCkgEEEgjsPSBu2TbqpdSlhg7Y54cd/HXUn6/e8MKWfrb20SFaW6XCsHUSrCKUePdivr2e6cVUV7P+3JCyTQAO+SkDzuu2FIrujpaG61ztwZrC6Re8ZZuvARgufnoE4Dl5rzQKwQQQAABBBDII4GGuzZJdK37GTK1X5gikYN631zFVXgCzzz8gDz+wC89DzxSWiZfuPEHMrKucP+S7RmLggUvsG3lEln6px+ldAiGwnLON/5XQkWpz2F8Z+U/5fU//0gkkXD1LCqtkGMu+YZUj5/mWtaPBZwOwVdbEfXZWmrMZhil39qYyqK/AVhpRXVyi6NeEaa3QPbnEHzzfDA9BvXrUe/79H6H4Kcbb8OOt9kCmYMPPgFYDk4KXUIAAQQQQACB/BLY99PN0rmyxbXTtZ+bLJFD9j+DxvVGCuS9wNaN6+WnN39Verq7PY1FnfV12ddulgPnzPNUnkIIFLqA2v6otkGmW8F17Ce+JOMPPjot1bZ/PSfLH/qppxAsGC6Soz7+ZRkzo/D+nDoFVjqA0sA6iHILv1T5TAMwdbi8vkefPabamzr3RFn5zJ+SQZx+G2M81ntO57R5J8v2N19Pns1lP/jefp7YuOlzrYAt0/GyAiw3/xeJACw354VeIYAAAggggEAeCez7+VbpfG3/w3/tQ6i5fKKUHDEij0ZGV7MhEO3skDu/cYU0NezxXN1p514gp3/4Ys/lKYgAAiIv/vpWqd+wMiXF5HknypEfvsKVavsqtRLsx55XAXBxAAAgAElEQVS2Q6qweu4H/10mHn6Ka70UGH4BFUwte/ReWXjRNVJRUzf8HaIHQypAADak3DSGAAIIIIAAAn4UaLxvm3S81Og6tOpPTpDSY6pdy1HAXwK/+eHNsvrVJZ4HpVZ9qdVfvPHRMxkFEbAENi77hyx/+N6UGuotkOptkOLhbarbV78krz3wA8+yU499n8w565Oey1Nw8AXUirTNq5ck30KpD9E3t00Ofi9oIZcECMByaTboCwIIIIAAAgjkpUDTH7ZL+/Pub/UbccF4KTuhNi/HSKf7J/Dy04/KQ7/6seebq6pr5epbfyolpeWe76EgAgj0CnS27JNHb78qLcfJl39LRk6a5Yls5xvL5NUHfiCJHm9blyvrJspR539ZykeO9VQ/hQZfQG1x3LFhRbIhvaVx8FumhVwUIADLxVmhTwgggAACCCCQVwLNf9ohbYv3uva56mPjpHzhSNdyFPCHQP07m+VHN3xJ4rEuTwMKhcJy5bf+R8ZPme6pPIUQQGB/gcU/u172bd+Ykmbm8WfLIWde4Jlu1/rXZdkf7vAcgqlzwWafcZFMOWaR5zYoiAACQyNAADY0zrSCAAIIIIAAAj4WaPlrvbQ+sdt1hJUfqpOKM0e7lqNA/guow+5/cN3nZdf2rZ4Hc+6nr5JjFr7Pc3kKIoDA/gJvPPNneWPxgylpKkeNkzO+cHtGdHs2rpRX/ninxKMdnu8bNe0QOfwjn5dIBdvePaNREIFBFiAAG2RgqkcAAQQQQAAB/wu0PrpLWh7Z5TrQivePkcoPjHEtR4H8F3jywfvk6b/9wfNADjnqeLnoC9/0XJ6CCCDgLNC4Y5M8/dNr0/Is+tL3pbwms3+MaNm1TV7+zX9LZ7P7dnfdeFFJmRz2oc/K2IPnM10IIJADAgRgOTAJdAEBBBBAAAEE8ltArf5Sq8DcroozRknluZwN4+aU79/v2PK23PWtL0gikfA0lBG1o+Xq//6JREpKPZWnEAIIpBdQ54Cp88BSXYcuukhmHPf+jBmjrY3y8m9uleadmzO6d+SU2TLzlI+K+pULAQSGT4AAbPjsaRkBBBBAAAEEfCKgzv9S54C5XeWnjJSq88a5FeP7PBbojsflh9df5Xnro3rT4+euv0MmTvd2KHce09B1BIZM4PWHfyFvL3sqZXujphwsJ116Xb/6090VldcevEvq172a8f21k2bJzIXnyaipczK+lxsQQGDgAgRgAzekBgQQQAABBBAocIH2Fxqk6ffbXRXKjquRERcd8P/Zuw8op6p9DeBfZjIzmd4bfehlBFEUkaqCoIByr703sKMgKCIWLCioIBZU1GvDcq1XBAsCIoqAIL33zvTe+1s7vDOeCUn2SSY931nLhZD/2eV3Mrx3P/feR1rHAu8VWPLVR/ht8ZeaJzBk1NUYftUtmutZSAEKyAUy923G6k9eslioCwjAqCnzIbYo2nsd+Xs5dv6yACIQs/UyBmFDrkBC+zNsvZX1FKBAMwQYgDUDj7dSgAIUoAAFKEABIVCxthCFC45LMULPjUHMLa2kdSzwTgFbtz62aNsB9z31CgICA71zwhw1BTxUoL6uFoteGIc6K29gPeeKe9G6Z/9mzaC8IBsbv34NhScO2NVOWFwykjufheTOvRHftjt0/LvALkfeRAGtAgzAtEqxjgIUoAAFKEABClgQqNxYhIL/yN/2Z+gdhdixbejogwK2bn0MDjFgwow3EZuY7IManBIF3C+w5vM5yNhteZtiq/TzcO5V4x0y0L0rv8HeFV83q63A4BAkduiFlK59EJHYEiFhUQiNSWhWm7yZAhRoKsAAjN8IClCAAhSgAAUo0EyBqu0lyH9LfihySHok4u5p28zeeLsnCtj61sfLbroH/YaO8sSpcEwU8AmBwxt/w8aF71qcS2BQMC577D8Q2yEdcRWdPGRcDVaWn+mI5hrbCAwKQXB4pHE1WyK3TDrUlo39I9D7ivv9goMBmF88Zk6SAhSgAAUoQAFnClTtLkX+64elXYR0jUDc+HbSOhZ4l0BOxnHMnXYv6uvqNA28bafuuPtxy+cTaWqERRSggFWB6vISLJ51t9Wagbc+hkQHHkhfX1uDnUs/xeF1vwAa3wLLx0gBdwvoAgIx8slP3D0Ml/TPAMwlzOyEAhSgAAUoQAFfFqjeX4a8Vw5JpxjcIQzxD7WX1rHAuwTeenYSju7frWnQ+qBgTJo5HzEJSZrqWUQBCtgv8Nt705F/bJ/FBjqcNxy9LrnZ/g4s3FmSdQx7V36NjF3rGYQ5XJcNOlqAAZijRdkeBShAAQpQgAIU8GGBmsMVyH1JfghyUNtQJDzSwYcl/G9qG/5Yhq/fe0XzxEdePw4Dho/RXM9CClDAfoE9f3yPHcu+sNhAeGwihk+Ya38HkjtLc09i38pvcXLHGjTU1zutHzZMgeYIMABrjh7vpQAFKEABClCAAn4mUHOiErnP75fOWt/CgMRpHaV1LPAOgcryMrz08B0oLy3RNOBWaZ1x71NzoNPpNNWziAIUaJ5AcfZxLJs3xWojQ++bhagk576dV7wtct/v/8PxLX+goV7bVunmzZx3U0C7AAMw7VaspAAFKEABClCAAn4vUJtVhZxnLG+zUYD0SSFIfKqT33v5CsDX783Fhj+WappOoF6PiS+8jfikVE31LKIABRwjsGTuBJQV5FhsrMfQa9Bl4GWO6UzSijiXLHP338jctQ65h3ZAnBnGiwLuFmAA5u4nwP4pQAEKUIACFKCAFwnU5dcg+4k90hEHxgUh6dku0joWeL6AOPNLnP2l9Rp2xU248LJrtZazjgIUcJDA1p8WYP/any22Ft+6MwaPfcpBvWlvpra6Etl7NyJz13pk79sM8XteFHCHAAMwd6h7SZ9fHnwcG3MXWxztiNYPYEjq7cbP12Z/ie4xFyAqOFE6uy15P2HhkZm4vO2jSAxNw3u778ag1Jsb25I2oLFA9PP1oekICgjF2K5vo0VY18Y7T5bvdlq/SifCb3fhqtP6Vj5XxpBoaId7un+oaVbF1TnYWbgC5yVdrameRRSgAAUoQAFHC9SX1CLrUfkh6AGReiTP/Of/9jp6HGzPNQLibY/irY/i7Y9artjEZEye9S4CAgO1lLOGAhRwoED2wR1Y9dHzllvU6TDqkbcQHBbpwF5ta0qsBMs5uM0YhmXt2QCxUowXBVwlwADMVdJe2I8IcI6WbsOdXd+zGmxprTNH4Mwg6lQA9Qdq6itxRtwwXN3+OTcEYH8gJjgFt3Z+4zTD/+y5ByfKdiLRkKYpABPh1zu7x6JNxBlN5uKFXy0OmQIUoAAFvFigoaIOmZN3SWegCw1EysvdpHUs8GyB33/8Bj998b7mQY6bOhPtu56huZ6FFKCA4wTE4fOLZ92Fmspyi42ePeYutO09yHGdNrOluppqnPqnyvhPbVU5svZuRkQ8t1A3k5a3WxBo2bO/X9joGhoaGvxipg6apNZgS2udKwMwdViUV3kcZbUFTYI8ZwZvyjwVl3B9LM5Pvga94i9pEsAtPDwTNfUVxhVqWlaAMQBz0BebzVCAAhSgQLMEGmobkPngDmkbOr0OKa/2kNaxwHMFykqK8NLkO1BVWaFpkGf2G4Jr7n5YUy2LKEAB5wis++p1HN++1mLjLbr1wXnXTnRO52yVAhTwGAEGYDY+Ci3BlnqbZFBACK5Mm24MepTthzX1VcZe20ac2RjyyLZAWrtX6xR+y3gfy0/MN46noDqj8d+VEMpcAPbWzltxpHRzYxem8xHbNnvFj8DfOd9BmZd6G6jp2BS/9NiLcKhkY5OQS3wmLhHOiUsJwJSQK7fyiPHPw/Qxxi2UEfp44+ov5c8TDG2NgV5pbZ5xK2d5bWGTevV2T61mrKMABShAAQpoFci4b7um0tR56ZrqWOSZAt++/xrWr1yiaXDBhlBMmf0BwiLct7VK00BZRAEfFzi29U+s/+ZNi7MMDArG6Klim7LexyU4PQr4twADMBufv5YATDRpWifCp5+PvQYlHDI968paAKYOrkRYpQRCYhWVllVSyhRFmKWs+hJ/Zrp10DQAM52D0q+4VwRNh0r+Np4nFh2c0riSTHbGl9Lm5W2nYuGRF3B9x1nGc8hE2x/uvR+DU2/F6qwvGgMwZUxdYwY0bnFU96GEYMoWSHMrwsS8xWWLlY1fC5ZTgAIUoAAFkDlhBxpq5AvrxQowsRKMl/cJZBw9iNeffABaN1BcdtM96Dd0lPdNlCOmgI8JiO2PYhuk2A5p6ep3/SSkdjnLx2bO6VCAAmoBBmA2fh+sHYKvrEASh96bhkfmQhgRbP2e8bFxNVNOxSGLh+CLe+MNrZqccaUOzNTbCC1Nx9zqLtOwSssWSPW8lADsopZ3NR7WLxuX+v5P9z+MbrGDjPeK+1ZmfGg8F0z8uRJYCaO/cxY22aqpDrlGtHqwSZBnLjCz8RGznAIUoAAFKGCXQNbkXaivqJPeK84AE2eB8fI+gTefeQjHDsjf9ilm1rJdR9w3fS50Ooad3vekOWJfFBAH4YsD8S1dbXsPxtlj7vTFqXNOFKDA/wswALPxq2DPCjDRhbmD2kVY89HeB3Fp6wnGUZh7C+RZ8aObbPNTD1e9HVE2DXXYpmwFVLZVKgGWpQBMWb2m9KEEfSIAU8ashHC2BGAb8xZhV8HvxpVZyvZHcSi/Oiy0FjielTAKpgGYGKP6HmW7JLc/yr4h/JwCFKAABZorIN4CKd4GKbvEWyDF2yB5eZfAtnWr8Nm8FzQP+oFnX0dqm/aa61lIAQo4V+DAX0uw5cePLXYi3gIp3gYJhtbOfRBsnQJuFGAAZiO+IwMwdVhkKQDrHH2+8Twr9RZAG4fcuGVSOSvL9H7lLDJzWyA35i6GOmgzXQHWnABMnNX12f4pENshfzr2inH7owjS1AGYetumWFlnelk7BF+ZjzgLjEGYrd8a1lOAAhSggK0C2U/sQV1+jfS2pOe6IDA2SFrHAs8RqK2twexHxqEwL0fToHr3vxBX3zlJUy2LKEAB1whUlhTgx5fvt9rZoNufQELbrq4ZEHuhAAVcLsAAzEZyewIwEdzYuwVSWQFm63lf6mmZrvRSfybmsy1/qfFg/MTQNGPYNij1Zij9KmdrKfeoA6nmrgBTXCKC4lBQdcK4/dHUSnammJa3QGrZ2mnj14DlFKAABShAgdMEcp7ei9rsaqlM4vTO0CcGS+tY4DkCK77/Ar98Y3nliHqkQcEhePil9xAZE+c5E+BIKEABo8Cvb09DYcZhixod+12CniNupBYFKOCjAgzAbHywWgMw0y2HzT0EX32AvhiyLBgyDbmOlm5rco6W8rkSjp0RNwwDUm48LQBTB2/K1kJHbYFUzkoTq8zEdkax/VFc6rDQ9GUB4nPTQM9cvXrFnLntnzY+dpZTgAIUoAAFpAI5M/aj9mSltC5xWkfoWxikdSzwDIHyshLMmngrqqvkz1aM+OIrbsYFl13jGYPnKChAgSYCu377FrtWfGNRJTw2EcMnzKUaBSjgowIMwGx8sNbOpBJNKUGOevud8uZHJbipqa8y9qpsPVRCHXNngIkD4sVleg6Xekuflm2A1rZQKqu6Lm/7KD4/MNW4Akz0q56DGIMIvtJjL8KfWZ8aV4yJqzlbIEUAZu7MMNPVcqbjEP0qpmobxUS8UEC8nVJxtuWsNBu/DiynAAUoQAEKNArkzjqAmqMVUpGEKR0Q1CZUWscCzxBY9Ml8rF76vabBxMQnYtKL70Kv5xZXTWAsooCLBYqyjmL5m1Ot9jr03pmISm7t4pGxOwpQwBUCDMBcoeyCPkSQdLh0s/E8LV4UoAAFKEABCrheIG/2QVQfLJd2HD+pPYLbh0nrWOB+gaL8XLw0+Q7U1clfbiBGe8P9U5F+zgD3D5wjoAAFLAosmTsBZQWWz/PrdsEV6Dbk3xSkAAV8UIABmI88VLEyLSm0vXHlFi8KUIACFKAABVwvkPfqIVTvLZN2HP9gGoI7h0vrWOB+ga/emYONfy7XNJC0Lum487FZmmpZRAEKuE9g688LsH/NzxYHEJ3cBhfdq/2Nr+6bCXumAAVsFWAAZquYh9Z/sm8SLmw5Di3C+NYSD31EHBYFKEABCvi4QP68w6jaWSqdZdy9bRHSI1JaxwL3CuRkHMcrU+9GQ0ODdCA6nQ4TZryJpJZtpLUsoAAF3CuQe2Q3fn//WauDGDFxLsJiTn8DvXtHzt4pQIHmCjAAa64g76cABShAAQpQgAIACuYfReXWYqlF7J1tYOgVJa1jgXsFPp77DHZt+kvTIM4eOAxXjp2gqZZFFKCAmwUaGrD4xbtRXW75P1ikX3wdOvcf5eaBsnsKUMDRAgzAHC3K9ihAAQpQgAIU8EuBgv8cQ+XGIuncY25vjdCzo6V1LHCfwPFD+zBvurZAKzBQj0dmv4+o2Hj3DZg9U4ACNglsWvQfHPr7V4v3xLXqiCHjnrapTRZTgAKeL8AAzPOfEUdIAQpQgAIUoIAXCBR+dBwV6wqlI425qRVCz4uR1rHAfQLzZzyCw3t3aBrAwEv+jUuvvUNTLYsoQAHPEMjavxV/LrB+Zt+lk+fBEMm/qz3jiXEUFHCMAAMwxziyFQpQgAIUoAAF/Fyg6NMTKF9dIFWIvq4FwgbESetY4B6BPVv/xoezn9LUeUhoGKa+8hHEr7woQAHvEWior8fimXeipqrC4qB7XXoLOvS92HsmxZFSgAJSAQZgUiIWUIACFKAABShAAblA0ZcnUb4yX1oYdVUqwodwu5wUyk0Frz/5AE4eOaCp9xFX34bBI6/UVMsiClDAswT+/vYtHN2yyuKgEtO6Y+Ct0zxr0BwNBSjQLAEGYM3i480UoAAFKEABClDglEDxt5koW54r5Yj6VwrChyZI61jgeoE9W9bjwznTNXUcERWDKXM+gD4oWFM9iyhAAc8SyNi9AWs+n2NxULqAAIx85C0Eh0Z41sA5GgpQwG4BBmB20/FGClCAAhSgAAUo8I9AyfdZKF2SIyWJHJ2MiBGJ0joWuF7AltVfV9z+IPoM5vYo1z8l9kgBxwjU19Vi0QvjUFdTbbHB3qNvR1qfixzTIVuhAAXcLsAAzO2PgAOgAAUoQAEKUMAXBEp/zEbJD9nSqURckoTIUUnSOha4VsCW1V8JKS3x0Mz50Ol0rh0ke6MABRwq8NcXr+LEznUW20xq3wMDbnnMoX2yMQpQwH0CDMA02n+VNU5jJcs8XUCvC0FoYCwiA5PRIqQXWoacjeAAHl7r6c+N46MABSjg6QKlv+SgZGGWdJgRwxIQOSZFWscC1wq88dSDOHF4v6ZObxw/DT36nK+plkUUoIDnChzfvhbrvnrd4gC5DdJznx1HRgF7BBiAaVRjAKYRygvLAnR6dAy9AN3CRzEI88LnxyFTgAIU8BSBshV5KP46Qzqc8AviEXVlqrSOBa4TsGX1V1LLNpgw402u/nLd42FPFHCagNj+uHjWXZJtkHcgrc+FThsDG6YABVwnwABMozUDMI1QXlwWpAtF3+ixSA3p6cWz4NApQAEKUMBdAuV/5KPovyel3YcNjEP0tS2kdSxwnYAtZ3/dMP4xpPfp77rBsScKUMCpAvJtkOkYcMtUp46BjVOAAq4RYACm0ZkBmEYoLy/TQYezo25GWugAL58Jh08BClCAAq4WKF9TgKJPTki7DesXi+gbW0rrWOAaAa7+co0ze6GApwr40jbIQzt+x5bfP0O/kfcjuU16I3nW0e1Y88MbSOsxCL0GXd/456VF2fjtqxno0e8K42e+fCkGtTVVjdM8+6Lbmsz7j4WzjZ8NvHySL1P49dwYgGl8/AzANEL5SFmvyKvROWyYj8yG06AABShAAVcIVKwvROGHx6VdhZ4Tg5hbW0nrWOAaAa7+co0ze6GApwqIbZDibZDirZCWrt6jvWMbpKVAS4RiJw9thj7IgMH/noJgQ7hxqiIw27HmGwy5ahoion335Swi2Mo7ua9JMGgpFPTU7ynH5RgBBmAaHRmAaYTyobLekdehYxj3+/vQI+VUKEABCjhVoHJTMQreOyrtw9A7CrFj20jrWOB8Aa7+cr4xe6CANwis/e9cnNy13uJQE9N6YOCtnv82yOrKMqz8dhaSWnVtXOkl/uzPRa8iuXV3HNi2AucOH9e4OkwEY9nHdzcJxbzhedkyRkur4pQA0NyKOVvaZ613CTAA0/i8GIBphPKxMrEdsn3oQB+bFadDAQpQgALOEKjcVoKCt49ImzacEYnYu9tK61jgfAGu/nK+MXuggDcIHN+2Buu+fsPyUHU6jJw8DyER0R4/HdNQS6x02rRiAfpecg/+XvY+OvYaatz2Zy4sE2HRhuUfNM6x05nDmmyZNN1GmNw2vXG7oPhs3ZJ3kZrWE4d3rjK2oQ8KOW07prU+xNjzsw6jtqYSRbnHIPrvdu7lxlBP/N5Sm9Yeii3bGtW15sYito+ajl8xMLf6zvTPlN9Xlhcbh2wIi/L51Xee9gPDAEzjE2EAphHK58p0uDDuUcQHtfe5mXFCFKAABSjgWIGqXaXIf+OwtNGQbhGIu7+dtI4FzhXg6i/n+rJ1CniTgJa3QfYccRM69hvh8dMy3dYogpziggxjUKUOeEzDGVF3bO9fjYGM8nnrzn2NIZjpSiolQDOERxvbVsIxEXopWypN25T1IT7ft3kp1GdzmQZYtqxaMxfyaQ3LzI1FCb+U8amNOvQaetp5amrjlh3OPm11ni3hnMd/8bxkgAzAvORBcZiOEyipzcTxqo04XPEnSuuypQ2HBcZhePzT0OsM0loWUIACFKCA/wpU7ytD3txDUoDgTuGIn5AmrWOBcwW4+su5vmydAt4msO6r1yEOxLd0xbbsgAvufMbjpyVCl1XfzUbvC24ybnUUIUurjucYV32pw7Gc47sbz/8KDgk3hjPK6jBlkur6Tb8tQFRs6mkrwsSqL7GtUlzioH0RlikH6qsDKGUll7U+DmxZ1iSEMw3ZbMVX7jft01I7pivA1IGguMdaYCVbAZbYqqsxIFMCRVvnwnrHCDAAc4wjW/FCgdqGSvxZOA/Z1bulo28fOghnR90krWMBBShAAQr4r0DNoXLkvnxQChCUFoaEyVxZLIVyYgFXfzkRl01TwEsFMnZvwJrP51gd/SUPvYbQ6HiPn6EIakRYJVYliVBKvBVSHHKvDscyD29tXBlmujVPPUGxTa//ZRON2yeVbYjqz5VtjuLPlDBM/QZKJTTqPeQmYwCkbP8z7UOsGhMBmOmZZOoth+a2VFp7GM1dAaYei6wtWQAmQkFlVZkYM7c/uufHiAGYe9zZq4cI1KMOawvfwYmqjdIRndoK2UFaxwIKUIACFPBPgZpjFcideUA6+aDWBiQ82lFaxwLnCXD1l/Ns2TIFvFWgvq4Oi2fdidqqSotT6H7hVeg6eIzHT1HZ9ihWfu3fsqzxkHt1iCO2RSorupTti+rVW+pJmm6HNAegnAGmPmRf1CkBWOfew09bIWbajrXtjcrYRQhnSxBmbdWW6Qox0xVgjg7AlPmqA0etQZjp+WvRCa19+uUFzvohYwDmLFm26zUCDWjAr/kvIL/G+raVSH2KcSukDgFeMzcOlAIUoAAFXCdQm1GFnOf2STvUp4Yg8fFO0joWOEdg/47N+M+L0zQ1ntSyDSbMeBM6nU5TPYsoQAHvFti48B0c3rjS4iQi4pJx8YPWV4l5goBy8H1MYhuERsQ22baohEx1NVWN2yRlAZeWrYjmQjR14KackWVtC6CW871kK7FM/S0Fc6LO9FwzawGYOswTZ56ZXuZWgGkNFnv0u6Jx26gnfH98eQwMwHz56XJumgXK6/KxJO8piG2R1q70iDHoFj5Sc7sspAAFKEAB/xGozalGzvS90gnrE4OROL2ztI4FzhF4/6XHsW/7Jk2N3zD+MaT36a+plkUUoID3C2Qf3I5VH71gdSIX3j0DMame/SITJYypramy+BZG05VHInwSgZDYLqlsYRSBUGVZkXGl0YkDG4xviFQfUK8+1L6sKNu4wkt2CL61PnatW9hkC6S54M1aoGXpwYl55J3c12RuSjgltiaKlW+mAZe5MM40MFPf03f43cZz1MQlvIIN4cbVb1lHthvNzJ0BZvrCAu//CfL8GTAA8/xnxBG6SEAcjL+m8C2rvQXqgnBpwkwYAqJcNCp2QwEKUIAC3iJQl1+D7Cf2SIcbGBuEpOe6SOtY4HiBrONHMHfavZoa5uovTUwsooBPCTTU1+PH2fejqrTI4rw6njcCPS/x/LOB1eGVCGOUSwnHohPbGN/eqL7UZ1SJPzfdZqc+j0t8rg7RlGAqNa0nDu9cZWzW3PY+a32YC53MnU+mDuG0fgFNxy7uM21HtgJM3GPaTnLb9EZH07F2P/dyHNy+AsoKL9NtjLZs5dQ6T9ZZF2AAxm8IBVQC64s/wOGK1VZN2ocOxtlRN9KNAhSgAAUo0ESgvqQWWY/KX6wSEKlH8syu1HODwBdvv4TNa37T1DNXf2liYhEFfE5g608LsH/tzxbnFRIehUsnz4MugMeiqJHsWZnlc18eTsjjBRiAefwj4gBdKVDTUIEfc6eiur7MYrfiDLBLEmYgPDDBlUNjXxSgAAUo4OEC9eV1yHp4l3SUAaGBSH65m7SOBY4VKC7Mx6yHboU46Fp2JaS0xEMz5/PsLxkUP6eADwoUZhzGr29bPyew3/WTkNrlLB+cvf1TYgBmvx3vdJ0AAzDXWbMnLxHYV74Mm0u+sDra1oZzcF70nV4yIw6TAhSgAAVcIdBQXY/MiTulXemCA5DySndpHQscK7D403fw5y8LNTV6xR0Pos+gizXVsogCFPA9gWVvPILinBMWJ9ay+7noe82DvjfxZsyIAVgz8HirywQYgLmMmh15i0A96vBz7jSU1eVZGbIOlxpXgSV6y7Q4TgpQgAIUcLZAfQMyxu+Q9xKgQ+rrPeR1rL3kgAMAACAASURBVHCYQEVZKV6YcBNqqqulbYZHRmPq3I8RqNdLa1lAAQr4psDeVYuwfel/LU4uIDAQIx9+C0Gh/5yt5ZsSnBUFfEuAAZhvPU/OxkECRyvX4a+id6221iF0CM6KusFBPbIZClCAAhTwBYGM+7ZrmkbqvHRNdSxyjMCKRV/gl68/1tTY8KtuxZBRV2mqZREFKOCbAhXF+fhpzgNAQ4PFCfa69GZ06Dvc5QDufnOgctC7crC7ywGa0SFXqTUDz0duZQDmIw+S03C8wLL8Z1FQc9Riw4G6YIxKeBHBAfwvP47XZ4sUoAAFvFMgc8IONNRY/h9MyqxS5vaALkjnnZP0slHX1dbihQk3o6zE8lvdlCkFBQdj2uufIcQQ6mWz5HApQAFHC6z66AVkH7T8HzWikltj6L0zHd2ttD13B2DSAXpwAQMwD344LhoaAzAXQbMb7xPIqt6J3wtesTrw9Igx6BY+0vsmxxFTgAIUoIBTBDIn70JDhfyQ9ZTZ3aEz8A1iTnkIJo2u/+1nfPvB65q6GjDiXxh53VhNtSyiAAV8W+DollX4+9u3rE7ygjufRWzL9i6FYABmPzcDMPvtfOVOBmC+8iQ5D6cILMl7EsW1GRbbNgREYWTCLAToeE6IUx4AG6UABSjgZQJZU3ajvrRWOurkWd0QEBEorWNB8wQaGhrw0uQ7UJCbJW1InOkzZc6HiIqJk9aygAIU8H2B+toaLJ51F2qrqyxOtt3ZF+Csy1wbmmsNwP5YOBtZR06tYNMHhaDfyPuR3Eb79nvRz4blHzTOPbltOgZePgmmWyC3/P4Z8rMOo7amEkW5x9DpzGHoNeh6qO83hEWhffoFOHFwIwb/ewoKsg9h3ZJ3ce7wcY1jMhdOmY5BaVvrt0+0ueaHN1Bbc+oZtus+ABmHtjbp11of1ZVlWPntLOO87HVUP4fohNbQBxmgDw4xWorLtA9hNeSqaYiITmq0FnYHt69AZXmx8R61g/I8lM/U92t18qc6BmD+9LQ5V5sFDlesxvrif/7iN9dA3+ixaGPoa3PbvIECFKAABXxPIHvaHtQV1kgnlvR8VwRG8z+eSKGaWbBzwxoseO05Ta307n8hrr7z1P8g4UUBClBACGxa9D4O/b3cIoYIMi59+C1joOGqSxaAKYGKITy6MWQR94igSmsIpoRCZ190G9J6DGoMYlp37osOvYbit69mQDkDTLS7b/NSKLXCwbQ/pT0RAGkNwES7x/b+dVoYJMYgAjbZpQRDSr3yexGGKQ6yPkR4JS4lrBL12cd3G+cQbJAfg2PavmJlGiaq56S+R/QtrMWlhGJq29ikNGNAl9Sqa6OJ6ZhlTv72OQMwf3vinK9NAg2ox+Kch1FZfyptN3clBnfGkNiHbWqXxRSgAAUo4JsC2U/tRV2u/E2DSc90RmB8sG8ieNCs5k2fgOOH9mka0YQZbyK5VVtNtSyiAAX8Q6Dw5CH8Ov9xq5MVK8DESjBXXbIATKx62rRiAQaMmWRcRaRctgQj1mrNrQBTB1VKAKcOZcQYRJuVZUWaAjAl2OnYa6gxgFMu2dzVz8BcWGUuPLLUR//LJuLvZe9DHSTa8ozNvSzANJwU49m/ZVmTQE3tp4SN6oBM3W5iq67GgExrKGjL+H21lgGYrz5ZzsthArvKfsT20v9ZbW9EwnOIDEx2WJ9siAIUoAAFvFMg55l9qM2yvF1GmVXik52gT3bdigHv1GzeqI/s24m3n9P2H6g6n3EWbpv8bPM65N0UoIBPCix781EUZ53aAmfuim3RHhfc5bq/P2QhkOmWPvWYlZVH1h6UpQBLucdcAKZeFWXpLZHqsEe2BTI8OskY7Cjb+tTj1brFz1yIp95mqaWPnOO7G7eB2rqN1NJ5Y+pxKSvCzD0Psc3RdLWdqDPnL1bgiUurjU/+oGqcFAMwjVAs81+BqvpSLM6ZjHpYPtS4S/hw9Iy40n+ROHMKUIACFDAK5D6/HzUnKqUaCY91RFBLg7SOBfYLfDz3Geza9JemBsZOeR4duvfSVMsiClDAvwQOrluKzT98aHXS4m2Q4q2QrrhkAZjptjtbx9TcAEy539zKKmW1kywAE2MWZ3eJrY7qFWC2zEUWgNnSh/qcLq1BmJYATL0qztyWSnNhoqWAUX0WGIMwy98UBmC2/BSx1m8F1ha9g2OV6y3OPyQgAqMSX0YAeKCx335JOHEKUIACIgCbdQA1RyukFglTOiCoTai0jgX2CeRmnsCcR++COARfdoltj2L7Iy8KUIAC5gRqKsvxw0v3QhyKb+ly5WH4sgDM1vO+zM3J1i2QpudimbtfvSXRXACmHreyOqs5W/tkWyDt6UMWDqottWyBlIWVtgRgSt+WAjL+dJ8S8NkAbOHh93Ci7CBu6vwIIoNi+LwdJJBZfhSf7JuNfsnD0TP+fCzY+yJahrfH5e3+efvJ9vy/sOjIh6it/+cMlJ7x/ZrUOGg4Lmsmu3o3VhacOgTR0tUv+i60MvRx2ZjYEQUoQAEKeJ5A3uyDqD5YLh1Y/KT2CG4fJq1jgX0C3334Bv5a8ZOmm6+9Zwp6nffPGTOabmIRBSjgVwIbF76DwxtXWpxzYFAwRorD8EOcv7JXFoApIY0YrHJYu+mB8LKHZy5EU0Kt3kNuOu0QfNMATHn7orKCS/m9CJ3EmKqryoxtRCe2MR4wr4y5rCi7yQH1Yhzqg/tlK6bU89J6CL6lPvqNHI81P7ze5AwwS6u6LHlqPQRfcRDtqO2UM76UFw6Iz2VngMm+H7Jn7+ufMwDz9Sfs4PnJAjARPG7NW4MLW16B/imXGnsvqSk0BmXi8uZA8ofcR1Fel2dRNCUkHQNjHnSwOJujAAUoQAFvEsh79RCq95ZJhxz/QBqCu8jfICVtiAWnCVRVVmDG+BtQUy0/iy0qJg6Pzv0YOp2OkhSgAAUsCuQf34/f3n3KqlCPodegy8DLnK5o7Ywv5U2M6i17yoDEmVJa3p6o1Jv2Y/rmQvVbIM29GVEJcsRbF8W2weiENqitqWwM5Uw/79x7BA5sW4Fzh49Dcpt04zBMz8hS3iKp5Q2M6rBIOUusXfcByDi0VXMf6m2Fiov6bZdaHrYI7bKObDeWivHrgwzGt4Yqb5a01oeWFWBqR9GH1i2aWsbuizUMwHzxqTpxTuoATARcH+55AZ2iexnDLrHy6+djn2JE6xuQHte3ySiUECxMH4lbu0x14gid1/Sesp+xtfQbix3oEIDRiS8jJCDSeYNgyxSgAAUo4NEC+W8cRtWuUukY4+5ti5Ae/L8XUig7Clb9/D/88Pl7mu4cfePdOH/YaE21LKIABfxbQHYYfkh4FC6Z9DoCAvX+DWVh9ua2JPojlAjEomJTbQoj/dHJWXP26wBMCWXyKrOMvqH6CNzYaRJSwtpIvf/M/BFrspY0qVfaU7YEWmtf3P97xiKMbntrY1hkGiCJml9PNA1c1FsJlTCqovbU/6PdPqoHMsqPGLcnKquvTLcjto7oaFMAJetDHYCJfxeXpYBLbSbqvjjwGlqEpWF34cYm9qKdY6X7jW3pA4KbGIk/U38eb0hGUEAIggKCG/u15q7Mp0fsudhRsA6KnZYtmloOw+8VeTU6hw2Tfn9YQAEKUIACvilQ8PYRVG4rkU4u9q42MPSMktaxwDYBcebXrIduRVF+rvTG0PAITJ27AEHBwdJaFlCAAhQ4tH45Ni1+3ypE79G3I63PRcQyI+BvAZi5baeOOJ+NX67mCfhtAKYEIZ2iz2g8m0ps39tXtE1TCGbufnWAlWBINZ6VlWBIaQxmRHCTW5lpbF9c4nPT/pVzy46U7DltNZUY386CDcZAqG1kF+O2QmVFlTr0UbYfmoZstq7CMq0314fy9TMN/8x9LdWrxzpEpRvnH6YPb9wWaW58pnMwfUbKlksl2FP6kLmL8Slhp7kw0tKP1erCN3GiapPFn7oYfWsMi3+yeT+VvJsCFKAABbxWoOC9o6jcVCwdf+wdrWE4K1paxwLbBMRbH8XbH7VcQ0ZdjeFX3aKllDUUoAAFUFdTjR9n34+aCsvb3MNjE3Hxg69wWzUDMKMAtyd63l8cfhuAidBjS96qJmdSaQlx1I/Q9KB99e+35q0+bYWYue2D5bUlxjGIy9yB8ur+1AFbUXXeae0rq70GpY42rgATgVtsSOJpB9Rb2qZo+vU0t8rNtA/TAKxX/IDG1Wem7ZkLwNQBoGh7+YmvcE2HB5qswlNWlomtlcoB/KbniylBoLkxy/o1fS7WfkxPVG3E6sK3rP4kD49/GlH6Fp73084RUYACFKCA0wUKPziGir+LpP3E3NIKoefyJT1SKBsL3n/pcezbbvk/VCnNiTO/psz5ENFxCTb2wHIKUMCfBXav/A47f/3KKsG5V41Hq/Tz/JmJc6eAxwr4bQCmrBwy92S0bIcT96kDKWVFlrL90dJbKNWhlHrlkWjPXDBlugVR2RJ4oHjbaW+5NHdAvbK9Uz1Pc9sKzTmYm4OlsEhLeGguiFJv1zS35VMZl1jh1SfxQrNG6q2XMve+SRefFqLZEoDVow6Lch5Cdb3lN3x1CR+OnhFXeuwPPQdGAQpQgALOEyhccAIVawukHUTf0BJh58dK61igXSA/JxMvTb5D0w3p5wzADfd755mkmibIIgpQwCkCtVWV+HH2fRC/Wrqik9vgontPHQ3Dq6mArW9RlPk5uj1Zf835PPvYToRFJSAiOqk5zfDeZgr4bQAmQhNl9VVkkH3/BVYd+nSIOqPJ6iVzQYylM8JEaCYuZfujGI/67C4lkFMHbrIATNliqF5hZet3xZYATLRt6xlgpqu5ZFtQLR2yLwvA1O7NDcDEPDcUf4KDFZZfgywOwb8scTYAvlHK1u8c6ylAAQp4u0DR5ydRvipfOo3oa1sgbGCctI4F2gUWfvwm1i7/QdMNdz42C2ldTr1ljBcFKEABWwS2L/0ce1cttnpLv+snIbXLWbY0y1o7BLwlABNnf+1Y8w2GXDWNAZgdz9mRt/htACYLW7QiKyGR6UHssq14yhY+cX92xQnU1FdBWT0m+jYXPqlXjMm2QPaMP7/JGWFa56Ous2ULpLjPlrdAmlt1JTuLy9w9pueGydyVYFC98syWFWBinrk1+7Eif5ZV0kGxE5Ac3MMedt5DAQpQgAJeLFD8VQbKfsuTziDqylSEXxAvrWOBNoGqygrMGH8DaqqrpDcktWiNiS+8La1jAQUoQAFzAlVlxfhp9njU19VaBIpMaIFh418ioJMFGIA5GdgHm/fbAMzcYemWzrey9tzVWxSVw+dFvewwduVNk0qf4h71GyFNAzrTOq2H4Iu3SKrHZUvwZ8sh+IqRsrVU3afSjqgR552JFW7WwixzdcpKNkcdgt+cAEyM78fcx1BWl2Pxq9Eu9HycE3WbD/6VwSlRgAIUoIA1geJvM1G2XP4Gwqh/pSB8KM+fctS36c8l32HxZ+9qau6K2x9En8EXa6plEQUoQAFzApsXf4CD65dZxTnninvRumd/nwKsrizDym9noSj3mHFe7boPQEH2EXTsNRRpPQbB3Jse1X9WkH0I65a8i3OHj0NyG/kqXOVefZABeRn7jH1GJ7TG4H9PQbAh3HjIvGl7fyycjawj2421+qAQ9Bt5f2NfWsa3acUCxCS2wfH9fzf2JdpSz9sQFtW4mkt522P79AtwcPsKVJafehFOpzOHodeg6yFWf21Y/kHj9+Dsi24zWvFyj4BPB2Bb89acpqo+/8r0fC1RrA5utD4S9dsdlWBL3Kt+a6L4fag+4rQ3TJoLh5R+RbvHSvef+uENCIY43H5N1pLGN0eajr99VA9klB+BtXO1zI3B2jxN52CuD9P7zbmanqsmO0tMfXaZ6b1ql3hDMkxX31lzN9ev6Z+ZW0VmOscdpd9jZ9kii3R6nQGXJ76CAJ1e69eIdRSgAAUo4AMCJd9noXSJ5f9Aokwx8rJkRAxP9IEZu38KDQ0NePnhsRBngMmusPBITH1tAfT6IFkpP6cABShgUaC8MAdL5k6E+PvH0hUem4SLH5gNXUCAT0gq4ZchPBoDL58EdRimhDpaAiZbA7B9m5ciuW16kz6VMagDsNikNGNIpXwm0EX4JMakhGBaxrfmhzcQ36KTsT9xKQFX6859jYGWuEQ7x/b+ZQzBxPXbVzOMvypbHE375RZIz/kR8NkAzHOIrY9Ey+HxWucigpwvDryGi1pehfS4vlpv8/o6c2+7bO6kvjowDwNTRzd5G6W6TbH6S6wCs3b1j7kPLULOlA7lmz2/YnP2XoQFGXBr+iikRrhvRcDnu5ZgSOuz3ToGKZiDC34/tglLD/9lbHVYu74Y1Lq3TT28u+U7HC3O9IjnZ9PAWUwBCjhFoPTHbJT8kC1tO+LSJESO5EG4UigNBbu3rMdHc6ZrqAQGj7wSI67mCm1NWCyiAAWsCmz8/j0c3rDCas2Zo25D+3OG+oSkuRBHBFAiMBLBkLNWgClBk3J4vDr0ErBKoCb+XazeGjBmUpNztsSKMHGJQEtrAKbMR9wn5r1/y7LGVWfiz5TwL6lVV3ToNdQYgKkDMiU069HvCqMLAzDP+RFgAObmZyG2Ni4/8RWu6fCAxbDF3BDNnZfliIP93cxhtXtlpZb6YH/ZuWH2zEf0I97IeUX7e4zbNS1dy/OfR37NIYuftzGci77R46RD8IQALKM0Fx9uP3WYp7tDOCmYgwsYgDkYlM1RwM8FSn/JQcnCLKmCWP0lVoHxar7ABy8/gb3bNkob0ul0mDLnQ0THue8/NEkHyQIKUMBrBMRZYEvmTkCtlbMHDRExGD5xLgJ9YNWpufBICYKcvQVS2fIovhzqcCksMq4xACsvyW+y1VD9RVJWkGkJwExXqIl7xCo0c5fY5qgEYErYZTpGBmCe9SPNAMyNz0PZymfPtksxbOW8LWUKYjugcsaWG6fl1K7Vb8cUHam3tDqqY9GH2Hp6SZsbrDa5t3wptpR8abEmUBeEyxNfhfjV2uUJARhXMTnq28N2KEABfxco+zUXxd/It+KFX5SAqH+n+DtXs+cvtj2K7Y/WtiEpnfTocz5uHH9quwovClCAAo4Q2LXiG+z67VurTXUdNAbdL7rKEd25tQ1rK6E8IQDLPLy1cVuislrMFMyeAEysIKssK2qyAkzdrulqL/EZV4C59atqtXMGYJ77bDgyDxeorC/CopyHAVje+98v+m60Mpzt8ABMWbFVXlNpbDsoQI8xnYegZ2LH0/ramrMf3+39DTX1/7ypRtnqV1Jdhve3LkJuRWGT+5TtmPsKjpndHqjuv01UCsb1GgPTPxMNiq2B4jozqTOu6HKh8d+VwE/pULlfy+M2vde0bfF79XzV/arnmhAag9t7jkZkcDhMV4DFGCIbvUy3RJpr21p42Jy5avFgDQUo4HkC5SvzUfTlSenAwofEI+qqVGkdC6wLfL/gbaxZZvlMTvXdd06dibSuZ5CUAhSggMMExOovsQpMrAazdAUEBuKie2chMsG7/843d+C8adBjLmBSB0j2HIKvdQukWAGmPu/L3POwZ3zq877MBWsMwBz24+SShhiAuYS5+Z2YHuxu2qK9q8iaP7LTWxAr006UHfT51Whi5ivyZyG35tSLCsxdIvwSIZi1y9YVYOrAxrRddeAjPjMXGCn3iNqL0/o6JQBTj0sJ59KiU832JWq1nH+mBE3mLNUhWnMDsN7JnRvHaRrOmXtW5gIwS8Gi1rk64+eSbVKAAq4RKF9dgKJPT0g7CxsQh+jrWkjrWGBZoKa6Cs/edx3Er7IrqUVrTHzhbVkZP6cABShgs4B4G6R4K6S1K751Zwwe+5TNbXvaDaaroZQ3LiqH4CtvPFR+r5wRFh6dZFxBZU8AZush+MJM2TJpeoC9PeNT2ohObNN4ML767LPEVl2NZ4BZ2wJpLjz0tGfrL+NhAOYlT9raYfniHKxfT3xj1xssnTF9fwrA9pf/ik0ln1tk1LIN0pYAzNzKK9G5uTbUQZC5VVrq0MnSKiZL52PJVoCJMZmunlLGqF6tpm7HNLxTo1oKtcy12dwATByCb85THWqpgzFzds2ZqzN+JtkmBSjgOoGKvwpR+PFxaYdh/WIRfWNLaR0LLAusXvo9Fn0yXxPRv29/AOcMHq6plkUUoAAFbBFoqK/H0jceQWlehtXbzrr8TrQ7a7AtTXtkrRJ6icFFJ7RGVXlRk/BHfWaW+Dw2qS0Kso/YHYBlH98NfZABeRn7jB7KeV7i302DJfWbKRU8cU6X8vZG8Wf2jE8JwSrL/1npp4R8WlaAqcdlOh6PfMg+PCgGYF7ycGVvixTniYnr1i5T3T4jfwrAtGyD7Bs9Fm0Mlt/KaUsApgRSplse1UGSEjyZC2HEl0P8+fGS7MYtgOLPHB2Ama7oshQeKeMRb8FUb0s0/RKrQy1rdeI+RwRg6jYUT3N/Zs4uIjhUuoJMNge3/xBzABSggN0CFRuKUPj+Men9oefEIObWVtI6FpgXEGd+ibO/xBlgsivEEIrH530OvQ8cQi2bKz+nAAXcI3By199Y+99XrHauDzFg2H0vIjQ63j2DdEKv5sIfR3ZjbsuiI9tnW/4nwADMS565tQBM+SxMH9kYgJkeFi+m2TqiY+PnyhsVK2pLjQKh+gjc2GlS45sorX1ubjum+n5/CsCE3cqC2ciu3m3xm9QipBf6x9xv8XNbAjBrWxqVDpSVVLYcbO/oAMw04DE9s8wchrVtkJbuN3f2mSMCMHOBnaXnZGon5ibeqKmcz2brXL3kryQOkwIUsCBQubkYBe8elfoYzopG7B2tpXUsMC+wb/smvP/S45p4Bo28EpdcfZumWhZRgAIUsFdg1UfPI/vgDqu3x7XqiMF3PAldQKC93XjUfQzAPOpxcDAaBBiAaUDyhBLZFsjfMxZhdNtbkR7XF0p41S95OPqnXGocvnqbZM/487Fg74toGd4el7cba/xcvYJMuT/BkNIYmInPy2tLjOd6fXPwLeM9ymoz03p/C8AOVqzEhuJPLH5NdAjAmKRXodcZzNY4OgBTtue5MwAzPTtLSwBm7SB/AWfuMH8FVB2eOSIAE+2qn8vVXYZi8YFVxpcFmM7NngBMNldP+DuHY6AABewTqNxWgoK3j0hvNvSMROxdbaV1LDAv8OkbL2D7+lVSHp1OhylzPkR0XIK0lgUUoAAFmiNQUVyAZfMeQU1ludVmugy6HD0uuro5XXnMvQzAPOZRcCAaBRiAaYRyd5m1Q/D1AcGN4ZelcapDsQ5R6fhk32x0ij6jMQBT3yfCsjVZS5qsCJPNXx2g+VsAVl1fhu9zHkID6i0y9Ym6BWmhAxwWgGkJUJwZgMnOF7MWgNny1kdzYJYOmFdWvlkKwNQhnLW3QIozwMSlbqd7fBrEGzHFmzRNzzazFoA1d66ynzt+TgEKeJ5A1a5S5L9xWDqwkO4RiLuvnbSOBacLlJeWYMYDN6C+rk7K0+PsfrjxAW0rxaSNsYACFKCARODwxt+wceG71qt0Ogy67XEktO1KTwpQwMUCDMBcDG5vd+ZWgMkOvzcXmilvixQh1da8NcbhmG5/1BpgqdsQ7ShbLLXeb6+FJ973R8GryKzebnFoKcHpGBj7oNnPbVkBZulQenMNWzoDTLTx29ENGNN5CHomdjTeausWSFsDMHVo5cjzr8wdxu+oAMxc0GZum6apnfoMMEfO1RO/9xwTBShwukD13jLkvXpIShPcORzxD6ZJ61hwusBvi7/Ckq8+1EQz7tEX0L5bT021LKIABSjgCAEtWyGDwyIwZOx0RMSnOqJLtkEBCmgUYACmEcrdZZa2QCohlBJsiXGqz+9SQilz2yJNa5Ug7K/sX3Ci7KBxu2NkUMxpUxervY6V7m8SnPnzCjABdLhiNdYXW379sdgGeVniHAQHhJ/mqeVcLyV4ETcr50upwxh1G+YObVeCGHH/+1sXGbfyqVeRWQrLzAVdpsGQuTdMmlv5pB6jslrL0qosUyR18Kd+W6S5sMtSm0pQJdrWsgJM1Kn7Fb83Ny9rb4EU99g6V3f/XcP+KUCB5glUHyxH3uyD0kaC24chflJ7aR0LmgqIw+9fnHQbCvNypDTxyS0w+UXJSgxpKyygAAUoYJuA2Aq59PXJqK2utHqjITIWF4x72qcOxbdNitUUcL0AAzDXm9vVo6UATPnz8tqyxi2L5rYwKofiD0od3XgumHog6oBM/LmlLZDmgjTTQ/j9cQVYbUMlFuZMRH1DrcXn2yfqZqSFDjztc1sCsNSIhNNCGXWDpgGNtbbVtaZBjxKuqVczWZqY1gDM0tZF0a4tWzrNjcN0ZZY67DJXrzUAMz27zHT7o2jbXADW3Lna9ZcEb6IABTxCoOZIBXJfPCAdS1DbUCQ80kFax4KmAvt3bMZ/XpymiWXk9eMwYPgYTbUsogAFKOBIgZO71mPtf+dKmwyPTcIFdz4LsSKMFwUo4HwBBmDON3ZID9YOwVfCre6xZxvP9BIBmLlD8cUbH8VKMXNngKlDMzFg0zPClM8vaX0Dfjr2aZPzw5QVYf68BVKYrSp8HRlVWy0+7+TgbhgU+9Bpn9sagIkGzB0Ir14Zpe5Ea606NFIHUqYhkAibRnUYiMUH/jC+6VBrAKaMyTScsvb2R1Msc1bmVmWZBlBiPiPa98OaE9uMq9+0BmCif9lZatY+b85cHfIXBxuhAAVcLlBzohK5z++X9hvU0oCEx05tQ+elXUDr4fcBgYF4ct5/ERIapr1xVlKAAhRwoMDOX7/C7pXfSVsMj03E+Tc8jMjEltJaFlCAAs0TYADWPD+X3W0tABODUEIoc2d8ic/F2yB3F25AmD7S+PZGJTSrra82zsH0IH31NkrxufqcMNN7RfAVG5KIfUXbjKvQZFsoXYbm4o6OVK7BuqL3LfYqtkGOSnwJhoAoF4+M3VGAAhSggKsEajOrkPPsPml3+uQQJD7ZSVrHQWSL2gAAIABJREFUgn8EbDn8/sx+F+CauyeTjwIUoID7BBoasPqz2cjcu0k6hsCgYJx12Ti07nm+tJYFFKCA/QIMwOy3450UaCKgZRtk78jr0DHsQspRgAIUoICPCtTlViP7qb3S2QUmBCPp6c7SOhb8I7Dyh6/x85eWz9tUW9352CykdUknHwUoQAG3CohzwFbMfwIluSc1jUO8GbLzgFFI6XQmoNNpuodFFKCAdgEGYNqtWEkBqcCfhW/gZNUWi3UJQR1xQdwUaTssoAAFKEAB7xSoK6hB9uN7pIMPjAlC0owu0joWnBLg4ff8JlCAAt4qUJqfhRVvT0NNVYXmKYi3QyamdYMOOsS16Qx9iEHzvSykgC0CLbr2saXc62sZgHn9I+QEPEngaOU6/FVk/Y1ToxJeRGhgrCcNm2OhAAUoQAEHCdSX1CLr0d3S1gIi9Uie2VVax4JTAjYdfn/dWAwY8S/SUYACFPAYgcKMw/jjwxmoqSz3mDFxIBQ477qJYADG7wEFKGC3QF1DDRbmPAjxq6UrPWIMuoWPtLsP3kgBClCAAp4rUF9eh6yHd0kHGBAaiOSXu0nrWHBK4LN5L2DbulVSDh5+LyViAQUo4CYBsQ1ShGCVJYVuGgG7pUBTAQZg/EZQgALNFlhb9A6OVa632E54YCIuTXi+2f2wAQpQgAIU8DyBhup6ZE7cKR2YLjgAKa90l9axALDt8PshuObuh8lGAQpQwCMFKorysPL9Z1FemOOR4+Og/EuAAZh/PW/OlgJOERBngImzwKxdQ+MeR2xQW6f0z0YpQAEKUMCNAnUNyHhgh3wAgTqkvtZDXscK2HT4/dSZSOt6BtUoQAEKeKyA2Aa55cePcHSLfFWrx06CA/MJAQZgPvEYOQkKuFegAfX4Pmciqust7/HvEDYEZ0Xe4N6BsncKUIACFHCKQMZ92zW1mzqPbymUQfHwe5kQP6cABbxV4OSu9dj4/XuoLi/11ilw3F4uwADMyx8gh08BTxHYVPI59pf/anE4gbpgXJ74CsSvvChAAQpQwLcEMh/cgYbaBumkUl7tAZ2er7m3BnVg52a8N2ua1FIUXHrtHRh4yb811bKIAhSggCcIVJUVY+PCd5GxZ6MnDIdj8DMBBmB+9sA5XQo4SyC/5hCW51s/56t35HXoGHahs4bAdilAAQpQwE0CmQ/tRENVvbT3lDndoQsJkNb5c8Hn82Zi67o/pAQ8/F5KxAIKUMCDBcRbIo9t/RPHtq3mIfke/Jx8bWgMwHztiXI+FHCjwI+5j6GszvIBl+Iw/EsSZkAH/td/Nz4mdk0BClDA4QJZj+xCfVmdtN3kF7shIDxQWuevBbYcft/rvMG49p5H/JWK86YABXxIIO/oHpTkZqC8IAdHNv+O8NgkBIdG+NAMORVPEWjTeyBadO3jKcNxyTh0DeJwBV4UoIDDBXaX/YRtpd9abffc6NvR1tDP4X2zQQpQgAIUcJ9A1tTdqC+ulQ4geWZXBETqpXX+WvD7D1/jpy8/0DT9cVNnoj0Pv9dkxSIKUIACFKCAvwr4ZAC2JOM5f32enLeLBAJ1Qcbzu5r+qoc+wICggFAE6QzQ6XTYU/4z6hpqIA7Gb9DVnfoV4tdTuXN9DVB4hNtfXPTYPLYbQ1AEggMNCA4MRbA+zPjvQeL3+tBTf/b//278s8BQiPqIkDiEB8d47Jw4MAr4s0D2E3tQl18jJUh6rgsCY4Okdf5a8PIj45CXdVI6/YSUlpg06x1pHQsoQAEKUIACFPBvAQZg/v38OXs3Cxw7fgwiC6uT/+8kN4+U3XuigD4gCJEhCYg0JCDKoPyaiMiQeEQZEhEUGOKJw+aYKODzAjnT96I2p1o6z6SnOyMwgS9DMQd1aM92vPP8FKmhKODh95qYWEQBClCAAhTwewEGYH7/FSCAOwUOHzzmzu7Zt48LGPThiDQkGsMxEYglRbRDanQnhOjDfXzmnB4F3CuQ89w+1GZUSQeR+EQn6FMYVJuD+uqdOdj453KpoTj8ftprnyIsIlJaywIKUIACFKAABfxbgAGYfz9/zt7NAgzA3PwA/LT7mNAUpER1RGpUR6REdTIGZLwoQAHHCeS+sB81xyulDSY81hFBLQ3SOn8rqK6qxLP3XovaWvny6F7nDcK192hbKeZvjpwvBShAAQpQgAJNBRiA8RtBATcKMABzIz67bhQIC47+JxCL7Ij4iNZ8Oym/HxRohkDuSwdQc7hC2kLCIx0Q1DZUWudvBet++xn/++B1TdMeO2UGOnQ/U1MtiyhAAQpQgAIU8G8BBmD+/fw5ezcLMABz8wNg92YFxGH7yZHt/3+FWEfjvwcG8KBufl0ooFUgb85BVB8ol5bHT2qP4PZh0jp/K5g3fQKOH9onnXZkTBymzv3Y+NIZXhSgAAUoQAEKUEAmwABMJsTPKeBEAQZgTsRl0w4TCAzQo3VMD3RIPAft4npBH8BDux2Gy4Z8UiDv1UOo3lsmnVv8g2kI7swz+dRQmccP49Vp90ntRMHQf92Ii8Zcp6mWRRSgAAUoQAEKUIABGL8DFHCjAAMwN+Kza7sERPjVNq4nOiT0QZvYMyDCMV4UoEBTgfw3DqNqV6mUJe7+dgjpFiGt86eCRZ/Mx+ql30unLFZ9idVfYhUYLwpQgAIUoAAFKKBFwCcDMC0TZw0F7BWoa6hBfUMtxK91DbWoN/566p+ahgrU1Jv801CJ6iZ/Vo4GNBi7ZwBm71PgfZ4gILZKihVhHRPPQauYHgjQBXjCsDgGCrhdoODtI6jcViIdR+zdbWE4g28vVKDq6mrx3H3Xo7JCvnqu8xln47bJz0iNWUABClCAAhSgAAUUAQZg/C5QwE0C8/+8y009s1sKOF4gRB+GtPje6JBwDlpGd4GOYZjjkdmi1wgUvHcUlZuKpeONHdcGhjOjpHX+UrD97z/x6evPa5ruDfdPRfo5AzTVsogCFKAABShAAQoIAQZg/B5QgAIUcLNAdW05auqrUSv+qTP5tb4aNXVVpz4z/nsliiqyUViRibyy424eufnuQ4Oi0CN1MLqnDEZoEFe3eORD4qCcKlD4wTFU/F0k7SPm9tYIPTtaWucvBR/NmY7dW9ZLpxseGYWpry5AYCC3YEuxWEABClCAAhSgQKMAAzB+GShAAQp4qYDYSltSmYfCigwUlmeioCIDBeWZxt9X1crfQOfsaQfoAtE+4Sykp15ofJMkLwr4i0DhguOoWFsonW7Mza0Q2jdGWucPBWUlxZgx/no0NJw6IsDaNWD4GIy8fpysjJ9TgAIUoAAFKECBJgIMwPiFoAAFKOCDAhU1xY1hWF7ZCWQW70N++Um3zTQurAXSW1yIzonnITAgyG3jYMcUcIVA0acnUL66QNpV9A0tEXZ+rLTOHwp+/+Fr/PTlB5qmOmnWO0hIaamplkUUoAAFKEABClBAEWAAxu8CBShAAT8RqK6rRHbJQWQWH0BmyQFklxwybql05RWiD0fX5P7okToEkSHxruyafVHAZQJFX5xE+e/50v6ir2mBsEF8i6GAmj3lTuRmnpCatWjbAeOfeU1axwIKUIACFKAABShgKsAAjN8JClCAAn4qILZQ5pedQFbJgcZQrKQy1yUaOujQJu4MpKdegFYx3cSRlC7pl51QwBUCxV9noGxFnrSrqCtTEX4Bg+BjB/bgzWceknqJgtE33o3zh43WVMsiClCAAhSgAAUooBZgAMbvAwUoQAEKNAqUVOXhYO4GHMrbhKySQwDk5/E0ly86NAk9UoagS3J/BAcamtsc76eA2wVKvstE6VJ5mBz1rxSED01w+3jdPYCFH72Jtb/+IB2GOPT+8XmfwRAaLq1lAQUoQAEKUIACFDAVYADG7wQFKEABCpgVKK8uxqG8jcYwLKN4L+ob6p0qJcKvni2HoWeLYQgKDHFqX2ycAs4UKFmUhdKfc6RdRI5ORsSIRGmdLxfU1dXiufuvR2V5mXSa6X3644bxj0nrWEABClCAAhSgAAXMCTAA4/eCAhSgAAWkAuKtkofzNxvDsOOFO1FXXyu9x94CQ1AEerccgR6pFyAwQG9vM7yPAm4TKP0pGyWLs6X9R1yahMiRSdI6Xy7Ytm4VPpv3gqYp3jLxKXQ981xNtSyiAAUoQAEKUIACpgIMwPidoAAFKEABmwRq6qpwtGCbMQwTv4rfO+MKD47BWa1HomvyAAToApzRBdukgFMESn/JQcnCLGnbERcnIvLyZGmdLxd8NGc6dm9ZL51ieGQ0pr3+KXQ6nhcoxWIBBShAAQpQgAJmBRiA8YtBAQpQgAJ2C4iVYGJFmAjDDudvQVWtfBuTrZ1FGRLRp81odEw8F+LwfF4U8HSBsuW5KP42UzrM8IsSEPXvFGmdrxaUlRRhxvgb0NAgP2twwIh/YeR1Y32VgvOiAAUoQAEKUMAFAgzAXIDMLihAAQr4g0B9Qx0O5P6NbSeXI6f0iMOnHBfWAue0HYN2cb0c3jYbpIAjBcpW5qH4ywxpk+FD4hF1Vaq0zlcLVv38P/zw+XuapvfQzPlITG2lqZZFFKAABShAAQpQwJwAAzB+LyhAAQpQwOECmcUHsO3kMhzK34wGBx+enxTRDue2/RdaxnR1+LjZIAUcIVC+Kh9Fn5+UNhU2IA7R17WQ1vlqwZxH70JOxnHp9FLbtMcDz74urWMBBShAAQpQgAIUsCbAAIzfDwpQgAIUcJpASVUedmT8hl1Zq1BdW+7QflKiOuL8tKuRGNHWoe2yMQo0V6BibQEKF5yQNhPWLxbRN7aU1vliQcbRg3jtifGapjbq+nHoP3yMploWUYACFKAABShAAUsCDMD43aAABShAAacL1NZXY0/WamzLWI6iCvnb8WwZkDgbrH/a1TAERdpyG2sp4DSBivWFKPxQvrIp9JwYxNzqn9v6fvjsXaxa8p30GYhD78Xh9+IQfF4UoAAFKEABClCgOQIMwJqjx3spQAEKUMBGgQYcLdiOrSeX40ThLhvvtVweHBiKc9uOQY/UwQAPyneYKxuyT6ByYxEK/nNMerPhrGjE3tFaWudrBeLQe3H4vTgEX3Z1690XN094UlbGzylAAQpQgAIUoIBUgAGYlIgFFKAABSjgDIHcsmP46/C3xrdIOupKiGiDIR1vQXy4f66qcZQj22meQOXWYhTMPyptxNArCrF3tpHW+VrBni3r8eGc6ZqmdcP4x5Dep7+mWhZRgAIUoAAFKEABawIMwPj9oAAFKEABtwpkFu/H2sPfIKvkoEPGodMFoEfKYONB+UGBIQ5pk41QwBaBqh0lyH9T/ibUkB6RiLvX/86w+/zNWdj61+9SUkNYOB5/4zMEBuqltSygAAUoQAEKUIACMgEGYDIhfk4BClCAAi4ROFawA+uPLkROqTw40DKgsOBo4yH5HRL6aClnDQUcJlC1uxT5rx+WthfSNQJx49tJ63ypoLqqEs/edx1qa6ql0zrvwpG4/JZ7pXUsoAAFKEABClCAAloEGIBpUWINBShAAQq4TOBQ3iZjEFZQnuGQPltGd8XgTjcjMiTeIe2xEQrIBKr3lyHvlUOyMgR3DEf8xDRpnS8VrF+5BN++/5qmKd3z5Gy06dBVUy2LKEABClCAAhSggEyAAZhMiJ9TgAIUoIDLBRrQgH3Zf2HDsUUorsxtdv+BAUHo3WqE8Z8AHbdTNRuUDVgVqDlUjtyX5Vt6g9LCkDC5vV9pzn/+ERzes0M659jEZDzy8vvSOhZQgAIUoAAFKEABrQIMwLRKsY4CFKAABVwuUN9Qj91Zq7Dx2A8oqy5sdv9RhkQM6XQLUqM6NbstNkABSwI1RyuQO+uAFCiodSgSHu0grfOVguLCfLzw4E2apjPsiptw4WXXaqplEQUoQAEKUIACFNAiwABMixJrKEABClDArQJ19TXYeOxHbD7xC+obaps9lu4pg4zng4mVYbwo4GiB2pOVyJmxX9qsvoUBidM6Sut8pWD5d59j2f8+kU5Hp9Ph0bkfIyomTlrLAgpQgAIUoAAFKKBVgAGYVinWUYACFKCA2wWKK3Pw+/5PcKJod7PHEhOajKFd7kR8eKtmt8UGKKAWqM2qQs4z+6Qo+uQQJD7pP6sRX5x8OwpysqQu7buegXFTZ0rrWEABClCAAhSgAAVsEWAAZosWaylAAQpQwCMEDuZuwOpDXzZ7W6Q4D+zctpejV8thAHQeMTcOwvsF6nKrkf3UXulEAuODkfRMZ2mdLxQcPbAbbz0zSdNUrhw7AWcPFD+TvChAAQpQgAIUoIDjBBiAOc6SLVGAAhSggAsFauqq8PexRdh+cjnEWWHNuVpEd8FFne9AWHB0c5rhvRQwCtQV1iB72h6pRmBMEJJmdJHW+ULBwo/exNpff5BORR8UjCfmfY7gEIO0lgUUoAAFKEABClDAFgEGYLZosZYCFKAABTxOoKA8Ayv3L0BWifzQcWuDD9GHYUjHW9Au/kyPmyMH5F0C9SW1yHpUvk03IEKP5FldvWtydoy2rq4Wz91/PSrLy6R39zpvMK695xFpHQsoQAEKUIACFKCArQIMwGwVYz0FKEABCnikwN7stVh7+GtU1JQ0a3xdkwegf/troA8IblY7vNl/BerL65D18C4pgC40ECkvd5PWeXvBzg1rsOC15zRN49ZJT6NLzz6aallEAQpQgAIUoAAFbBFgAGaLFmspQAEKUMCjBarrKrHuyP+wM2MlGtBg91ijDIkY2mUcEiPa2t0Gb/RfgYbqemRO3CkF0AUHIOWV7tI6by/45LXnsGPDGuk0wiOjMe31TyHeAsmLAhSgAAUoQAEKOFqAAZijRdkeBShAAQq4XSC39ChWHlgA8au9V4AuEH3ajMaZrUZAxwPy7WX0z/vqGpDxwA753AN0SH29h7zOiyvEtkex/VFsg5Rd/YePwajrx8nK+DkFKEABClCAAhSwS4ABmF1svIkCFKAABTxdQKwA23L8F6w/uhD1DXV2DzclqiMu6jwWESGxdrfBG/1PIOO+7ZomnTovXVOdtxb99euP+O6jeZqGP/7p19CiXQdNtSyiAAUoQAEKUIACtgowALNVjPUUoAAFKOBVAmIV2LI976KoMtvucQcHhuKCzrehXVwvu9vgjf4lYFwBViffhpvyag/o9L675e/t5ybjyD75eWiJqa3w0Mz5/vUl4WwpQAEKUIACFHCpAAMwl3KzMwpQgAIUcIdAXX0NVh/6CjszVzajex16txqBc9pezi2RzVD0l1vFGWDiLDDZlTKnO3QhAbIyr/y8KD8XMyfeomnsI66+DYNHXqmplkUUoAAFKEABClDAHgEGYPao8R4KUIACFPBKgWMFO/Dr3v+gsrbM7vG3jO6Ki7vehWB9mN1t8EbfFxBvgRRvg5RdyS91Q0BYoKzMKz//deHnWPrtJ9Kxi0PvH537MaJi4qS1LKAABShAAQpQgAL2CjAAs1eO91GAAhSggFcKVNSUYMW+DyDCMHuvyJB4DO92L+LDW9nbBO/zcYGsR3ejvkR+8HvyzK4IiNT7pMZLk+9Afk6mdG4duvfC2CnPS+tYQAEKUIACFKAABZojwACsOXq8lwIUoAAFvFZAbIdcc+gr1NbX2DWHwAA9BnW4CZ2TzrPrft7k2wLZ0/agrlD+3Uqa0QWBMUE+h3H80F7Mmz5R07yuHDsBZw8cpqmWRRSgAAUoQAEKUMBeAQZg9srxPgpQgAIU8HqBoops/LL7beSXn7B7Lt1TBqN/+2sRoPPNc5zshvHzG7Of2ou63GqpQtLTnRGYECyt87aCRZ/Mx+ql30uHrQ8KxhPzPkdwiEFaywIKUIACFKAABSjQHAEGYM3R470UoAAFKOD1AvUNdVh/dCG2HP8FDZC/tc/chJMj2+PirncjLDja6z04AccI5DyzD7VZVdLGEp/sBH1yiLTOmwrq6+vxwoM3obS4UDrsnn0H4bp7p0jrWEABClCAAhSgAAWaK8AArLmCvJ8CFKAABXxCIKvkAJbufgdl1fL/0W5uwoagSOPh+KlRnXzCg5NonkDu8/tRc6JS2kjitI7Qt/Ct1U97t23ABy8/KZ27KLjloeno2uscTbUsogAFKEABClCAAs0RYADWHD3eSwEKUIACPiVQXVuOFfs+xOH8LXbPa3DHm9A1eYDd9/NG3xDInXUANUcrpJNJmNIBQW1CpXXeVPDF2y9j85oV0iEbwsLx5JtfQLwFkhcFKEABClCAAhRwtgADMGcLs30KUIACFPA6gU3Hf8L6Iwvt3hLZq+XFOK/dvwHwf9h73cN30IDzXj6I6kPl0tYSJrdHUFqYtM5bCmprqvH0PddA/Cq7zh82GqNvvFtWxs8pQAEKUIACFKCAQwQYgDmEkY1QgAIUoICvCZwo2o1fds+HWBVmz9U2rieGdhkHfYDvHXBuj4e/3ZM39xCq95VJpx0/MQ3BHcOldd5SsGn1Cnw5/2VNw71v+itoldZZUy2LKEABClCAAhSgQHMFGIA1V5D3U4ACFKCAzwqUVOVhya43kVd23K45xoe3wiXdxyM8OMau+3mT9wrkv34YVbtLpROIG98OIV0jpHXeUvDBy09g77aN0uHGJibjkZffl9axgAIUoAAFKEABCjhKgAGYoyTZDgUoQAEK+KRAXX0tfj+wAHuz19o1v9CgKIzs8SBEGMbLfwTy3zyCqh0l0gnH3dsWIT0ipXXeUCDe+ije/ijeAim7hl1xEy687FpZGT+nAAUoQAEKUIACDhNgAOYwSjZEAQpQgAK+LLAzcyX+PPgl6htqbZ6m2AYptkOKbZG8/EOgYP5RVG4tlk429q42MPSMktZ5Q8Hqpd9j0SfzNQ116qsLEBUTp6mWRRSgAAUoQAEKUMARAgzAHKHINihAAQpQwC8EskoO4pfdb6O8usjm+eqgw3lpV6Jni6E238sbvE+g4L2jqNykIQC7ozUMZ0V73wTNjHje9Ik4fmivdC5tO3XH3Y+/JK1jAQUoQAEKUIACFHCkAAMwR2qyLQpQgAIU8HmBypoS4+H4GcX77Jpr56TzMKTjLdDpAuy6nzd5h0DhB8dQ8bc8KI25tRVCz/H+M+LyczLx0uQ7ND2cy2+5F+ddOFJTLYsoQAEKUIACFKCAowQYgDlKku1QgAIUoIDfCDQ01OO3/R/ZfS5Yi+guGN7tHgQHhvqNmb9NtHDBcVSsLZROO+amlgg9L1Za5+kFy/73CZZ/97l0mAEBAXj8jc8RGu47B/9LJ80CClCAAhSgAAU8QoABmEc8Bg6CAhSgAAW8UWDLiV+w9vC3ABpsHn5MaApGpz+EsGDf2P5mM4CP31D06QmUry6QzjL6uhYIG+D9Z2GJ1V9iFZjs6ta7L26e8KSsjJ9TgAIUoAAFKEABhwswAHM4KRukAAUoQAF/EjiSvxVL97yDuvoam6cdERKLUekPIdqQZPO9vMGzBYr+exLlf+RLBxl1dSrCB8dL6zy54OiB3XjrmUmahnjdvVPQs+8gTbUsogAFKEABClCAAo4UYADmSE22RQEKUIACfimQU3oEP+18AxU18kPPTYEM+nCMTJ+IhPDWfmnnq5Mu/joDZSvypNOL+ncKwi9KkNZ5csH3C97GmmWLpEMMNoTiiTc+gz4oWFrLAgpQgAIUoAAFKOBoAQZgjhZlexSgAAUo4JcCZdWF+GHHXBSUZ9g8f31gCC7pdh/E2WC8fEOg+H+ZKFuWK51M5OXJiLg4UVrnqQX19fV47v7rUFFWKh3iWQMuwlXjHpLWsYACFKAABShAAQo4Q4ABmDNU2SYFKEABCvilQE1dFZbuno9jhTtsnn+ALhBDu4xDWnxvm+/lDZ4nUPJ9FkqX5EgHFjkqCRGXeO8W2N1b1uOjOdOl8xQFtz/8HDql8/utCYtFFKAABShAAQo4XIABmMNJ2SAFKEABCvizQAMasPrgF9iescIOBh0GdbwB3ZIH2nEvb/EkgdKfslGyOFs6JBF+iRDMW6//vjULW9b+Lh1+RFQMpr66AOItkLwoQAEKUIACFKCAOwQYgLlDnX1SgAIUoIDPC+zK+gN/7P8UIhCz9erTZjTObj3K1ttY70ECpb/koGRhlnREYvuj2AbpjVd1VSWeve861NZUS4fff/gYjLp+nLSOBRSgAAUoQAEKUMBZAgzAnCXLdilAAQpQwO8FxFZIsSVSbI209RKrwMRqMEBn662s9wCBsuW5KP42UzqS8AsTEHVFirTOEws2/LEMX7/3iqah3Td9LlqlddJUyyIKUIACFKAABSjgDAEGYM5QZZsUoAAFKECB/xfILz+BxdtfQUVNic0m4jwwcS6YOB+Ml3cJlK3MQ/GX8hcihA+OR9TVqd41uf8f7XuzHsOBnVukY49LTMHDL/9HWscCClCAAhSgAAUo4EwBBmDO1GXbFKAABShAAQAlVXlYtG228VdbL/FmSPGGSPGmSF7eI1C+Kh9Fn5+UDjhsQByir2shrfO0grKSIswYfwMaGuRbfC8acz2G/kusZuRFAQpQgAIUoAAF3CfAAMx99uyZAhSgAAX8SECsAPt+28sorJBvizNlSYxoh1HpExEcaPAjMe+eavmaAhR9ckI6ibB+sYi+saW0ztMKfv/ha/z05QeahiVWf4lVYLwoQAEKUIACFKCAOwUYgLlTn31TgAIUoIBfCVTXluOHHa8iu/SwzfOOD2+N0ekPIUQfZvO9vMH1AhXrClH40XFpx6HnxiDmllbSOk8rmPPoXcjJkM+vZbuOuP/pVz1t+BwPBShAAQpQgAJ+KMAAzA8fOqdMAQpQgALuE6itr8GSXW/ieOFOmwcRG9YCo9MnIjQoyuZ7eYNrBSo2FKHw/WPSTg1nRSP2jtbSOk8qyDh6CK89cb+mIY28biwGjPiXploWUYACFKAABShAAWcKMABzpi7bpgAFKEABCpgRqG+ox4q972N/7nqbfaIMCbjsjIcRHhxj8728wXUClVuKUfDOUWmHhl5RiL1sugPvAAAgAElEQVSzjbTOkwp+/O9/8MdP30qHpNPp8NhrnyAiit9VKRYLKEABClCAAhRwugADMKcTswMKUIACFKCAOYEG/HnwC2zPWGEzT2TI/7F3HtBRVdsb/9J7T0ggIYEkNAXxoSKoWJ4+eCqK9aGC71n+qAhSpCgqHQWlBKkqlmfFgqioKPaCoqA8kd5JSEJ67/W/zg13vLnMzL0zmUymfGctVpiZffbZ53duIn7Ze58oXNdvCsRXDsckULunHEVr0zWD8+sbgsixSZp2jmIgmt6L5veiCb7WSO5zDsY8ulDLjJ+TAAmQAAmQAAmQgF0IUACzC2YuQgIkQAIkQALGCfyRtQW/ntDOplHPFhlgIhNMZIRxOB6B2v0VKFql3evNr08wIsd3c7wNmIjo2P4/sW7RDF3x3nTPBFxw2TBdtjQiARIgARIgARIggfYmQAGsvQnTPwmQAAmQAAloEDiUtw3fHX4VzWi2iJXoBSZ6goneYByORaDuUCUKnz2uGZRvzyBETeyuaecoBu+//Cx++/4LzXC8vLwxa83b8PUP0LSlAQmQAAmQAAmQAAnYgwAFMHtQ5hokQAIkQAIkoEEgvehPfHnweTQ2NVjEStwKKW6HFLdEcjgOgbqjVShcdkwzIN/kQERNSda0cwSDxsYGzHvwNtTVVGuGc9aAQbhz4kxNOxqQAAmQAAmQAAmQgL0IUACzF2muQwIkQAIkQAIaBLJKD+CzfavQ2FRvEStfL38M7zsZMcHOU0pn0Qad0Lj+RDUKFh/VjNynWwCip6Vo2jmCwZ7ffsKbK5/SFcrt4x7FOQOH6LKlEQmQAAmQAAmQAAnYgwAFMHtQ5hokQAIkQAIkoJOAEME+37caDU11Ome0mPl4+eHasyciNsQ5xBSLNueExvUna1Cw6Ihm5D4J/oiekapp5wgGb6xYgL2/b9MMxdvHF7PXvgPxlYMESIAESIAESIAEHIUABTBHOQnGQQIkQAIkQAKnCeSUHcGne5+1WATz9vTBsD7jkBDehyw7mEDDqVrkLzisGYV3Zz/EPNFD066jDUTZoyh/FGWQWuNvF12Bf90/VcuMn5MACZAACZAACZCAXQlQALMrbi5GAiRAAiRAAvoI5JQdxaf7nkVDY62+CQqrq88aj8SIfhbP4wTbEWjIq0P+3EOaDr07+SJmdk9Nu4422PHd59j4ykpdYdw9dT569hugy5ZGJEACJEACJEACJGAvAhTA7EWa65AACZAACZCAhQTyyo/jk71pqLdQBPP08MY1Z41HPDPBLCRuO/PGwjrkzdIWwLyifNFpnuMLYC8sfBTHD+zWBBQcGo4Zz74OT09PTVsakAAJkAAJkAAJkIA9CVAAsydtrkUCJEACJEACFhIQIpgoh6xr1L55T+nay9MHV/cZRxHMQt62Mm8sbUDeYwc03XmFeaPTU7017TrSoLSoAE8/fBeam5s1w7joH9fjutH3a9rRgARIgARIgARIgATsTYACmL2Jcz0SIAESIAESsJBAQUUGPt6zzCoRTDTG7xzq+D2mLETi8OZNFY3IfWS/Zpyewd6IfdqxBbDvP92Az999RXMvwmDcnDQkdHf8jDZdm6ERCZAACZAACZCASxGgAOZSx8nNkAAJkAAJuCoBIYJ9snc5ahsqLdqit6cvhvedjNiQZIvm0bhtBJprmpAzZZ+mE48AL8QtcexLC9IeG4u8rAzNvUTGxGHakpc07WhAAiRAAiRAAiRAAh1BgAJYR1DnmiRAAiRAAiRgBYGiqixs2r3UYhHMx8sP1/WdgpjgJCtW5RRrCDTXNyFnkg4BzMcTccvPsmYJu8zJyTyBZx8fp2utq24chStvuEOXLY1IgARIgARIgARIwN4EKIDZmzjXIwESIAESIIE2EBAi2Md70lBTX26RF1+vAFzfbyqighIsmkdjKwk0NePUQ3u1J3t6oPPKs7XtOsjis3dfwQ+fbtC1usj+EllgHCRAAiRAAiRAAiTgiAQogDniqTAmEiABEiABEjBDoLgqG5v2LEVNfYVFnPy8A3F9v2mIDOxi0TwaW0fg1Lg9uiZ2Xt1Xl529jUTTe9H8XjTB1xpdU3rhwVnLtMz4OQmQAAmQAAmQAAl0GAEKYB2GnguTAAmQAAmQgPUEiqtPSeWQlmaCBfiE4IZzHkWof7T1i3OmLgI5k/aiuV775sS4Z8+Gh7eHLp/2NDp2YDfWLXxU15LXjX4AF/3jOl22NCIBEiABEiABEiCBjiBAAawjqHNNEiABEiABErABASGCffTnYot7ggX7RWBEv0cgvnK0HwHRBF80w9caccvOgoefp5aZ3T9//+Vn8dv3X2iu6+npiSdWrUdAULCmLQ1IgARIgARIgARIoKMIUADrKPJclwRIgARIgARsQKCwMhObdi9BXWO1Rd5EBpjIBBMZYRztQyB3+n40VTZqOo99pg88g7w07exp0NjYgHljR6KutkZz2V7nnI+7pszVtKMBCZAACZAACZAACXQkAQpgHUmfa5MACZAACZCADQjkV6Tj4z1LUd9Ya5G3iMAuuKHfNPh6B1o0j8b6COQ+dgBNpQ2axrGLesMzxFvTzp4Ge3ZsxZurFupacuQD03Du4Mt12dKIBEiABEiABEiABDqKAAWwjiLPdUmABEiABEjAhgRyy4/hkz1paGiqs8hrTHA3XN9vCrw9fS2aR2NtAnkzD6KxqF7TsNOCXvCK8NG0s6fB68/Ox76dv2gu6e3ji9lr34H4ykECJEACJEACJEACjkyAApgjnw5jIwESIAESIAELCJwqO4xP9z6LxiZt0UXptktYT1x79kR4ejhWFpIFW3dI0/y5h9CQpy1IdprbE17RjiMg1VRVYsH4OyDKILXG3y7+O/513xQtM35OAiRAAiRAAiRAAh1OgAJYhx8BAyABEiABEiAB2xHIKtmPzftWoalZW7xQrpoUeQ6G9R4LDw/Ha8ZuOzr29ZS/4DAaTmmXpcbM6gHvWD/7BmdmtV+/2YwPX12tK557ps1Hj74DdNnSiARIgARIgARIgAQ6kgAFsI6kz7VJgARIgARIoB0IpBf9iS0H1qK5WfsGQuXyqTEX4Mqe9wLwaIeo3M9lwcIjqM/UbiIf/VgqfOL9HQbQcwumIf3wPs14gkLC8PjKN+HhwedFExYNSIAESIAESIAEOpyAwwpgNbU1mPPcLPy623T/iesvH4HJo90z7b64rAiTnpmAjJwMOCqHoyePYO7zczD7/jlI6Zpq1cO+8esN2L5nO+Y8MA/+fo7zPwdWbYaTSIAESMCOBI7k78DXh14C0GzRqmfFXYohKaMsmkNj4wQKnjmK+nTt2zmjH0mBT2KAQ2AsKynCwol36orlkmE34No7xuiypREJkAAJkAAJkAAJdDQBhxXA1GB27N2OVetXYPn0FYgIjexobh2+vjMIQxTAOvwxYQAkQAJuTmBfzg/48eibFlMY0PVaXJB4vcXzOKE1gcKlx1B3rEoTS9TUZPh2d4ybOL/Z9Da+fP91zZiFwUNzV6BLtxRdtjQiARIgARIgARIggY4mQAGso0/AyvXT3lgqzXTkDDgKYFYeLqeRAAmQgA0J7M7+Gj8ff9dijyILTGSDcVhPoPDZ46g7VKnpIGpSd/j2CNK0s4fBM1PvQXF+ruZSETGxmL7kZU07GpAACZAACZAACZCAoxBwegHMmBBkqTgkssump001nIm6pFAIOVOWTkZpRalko/xcfJb2xjL063EO3v78LVzYb5BUrrf7yJ+tfIp5D90+ATddeYvkQ1nCKF4nxiXqym5Tl4aGBYdh6ZQ0bPr+I8mvUhBTcpAzxvqm9sVLH7wo2arXVO9TvVfhr7KqEhXVFYbSVLGn/j3PNfCR4xElj7IANnTwUMOays9lBuNvn4ALzh7Yiov8njrTTb1/vdwc5RuOcZAACZBARxDYkbEJO09+auHSHlI/MNEXjMM6AkWrTqB2f4Xm5MiHusGvd7CmXXsbZB4/jNVzJulaZugt/8YV143UZUsjEiABEiABEiABEnAEAm4vgKmzlNSijBDHnlw3XxKZhKgjCzCxUbGS2CSLRpedf7lBfDKW+SSEnNc+flXyE98pQepvNrDvQIMgZqlop7bXEgLF+ivXrzCIcOp9GBOjZGHwmclLJIFKrLHpu48gv5Y/l0U/0aNL2OQW5koiYFZepiSM9e7ex9DDS8Tx0bcfSmKfGKKPmV4BrLq2SrIfccUNBm5KfyyNdYQfKYyBBEjAUQmIUkhREmnJEDdCipshxQ2RHJYTKFqbjto95ZoTI8cmwa9viKZdext8/Mbz+PnLTZrLiKb3jy5/DaHhbEmhCYsGJEACJEACJEACDkPA7QUwtcClPhkh6CR1TjIILuJzpcAlXguR5/ExMw1ZTMZOVzknMizyDCHH0ifCGgFMFp5koUirj5haFFOKW0LsMiaaKX0KAUzdBF8W3oT4d8UFf7dIABNZde9/taFVQ3ylPzm7zlKWtCcBEiAB9yDQLDXFF83xLRmeHt649uyJ6BLW05JptBXZ3i9koGZXmSaLiPsS4d8/VNOuPQ2am5sx78GRqKnSLtns3qsv7nvs6fYMh75JgARIgARIgARIwOYE3F4AU5fUKcsbzd1EKZfyiRMxddOhusxRWf4nZ2SJ+daU8VkjgKlvUzQmgBnbszIDTMQrl1nqEcBEeej8cQtaXVwgx37X9XdbJIBt3vqJlMVmbCjLS23+XUKHJEACJOAiBJqbm/DVwXU4VrjToh15e/lhRL9piA7qatE8dzcuefkkqn9vaZ9gbkTc2xX+A8K0zNr18wN/bMeraXN1rXHT3Q/hgsv/qcuWRiRAAiRAAiRAAiTgKATcXgBTHoSyF5gQwmSBRllypz44Y+WOyl5asjBjqiG8UiSzRAiztQAmlxdm5GQYepwZywAT++8oAWzte6sN5ZUiA42DBEiABEjAcgJNzU34bN9KZJbss2iyv3cQbuw/A6H+MRbNc2fjklczUb29RBNB+H8SEDAwXNOuPQ3eWr0Qu7dv1VzCy8sbs9a+A1/+d1iTFQ1IgARIgARIgAQci4DLCWDq3lbW4BZC2Kr1K7Bo0jN49s3lkPt9GfNlqt+XOttKq9TSWDaVudi1BDA1B2PZXsr3RHmh2LPozSWXSMpCnlzeqV5TTwaYpSWQ6jWVMYoMMHUZpzXnyzkkQAIk4O4EGpvq8dHuJcivOGERimC/SNxwziMI8u1YscaioDvQuPSNLFRtK9aMIGx0PAIHR2jatZdBXW0N5o0dicbGBs0l+p5/MUY99JimHQ1IgARIgARIgARIwNEIOL0ApmwuL5rUy1lc6pscTYE3JkwphR51I3jhR9l4vai06IwSSHVjdlnUEXNFE3xjPcBk0U0pQFkigGlx0COAKZv9KzPT2lICaa4JfoBfoHQZgBiiab7cRF/ZaF8Zt5yldm7vv7W6cEBPDzZH+8ZjPCRAAiTQ0QTqGqrw4e7FKK7KtiiU8IBY3HjOo/D1DrRonjsal76djaofizS3HnZ7FwRe0nEN5Xd89zk2vrJSM05hcOfEmThrwCBdtjQiARIgARIgARIgAUci4PQCmIAp304o/i6EL3nIpXpawJX9uISt8lZD8VpZGileK0sVTZU2KmMSvb9EFpXIsJLLKZVlksKnsj+YVrzynsVX5R7NcdASwIT4pOYwd+x8bN76qSEDztoMsKGDh+KlD16UtqUu81T3SXvk7hlY/9mbhpsh1XGr7YVPWaDTw402JEACJEACfxGori/Hh38uQllNgUVYOgV3w/X9psLL08eiee5mXPbeKVR+V6i57dBbOyPo8ihNu/YyeP6p6ThxcK+me//AIDyx6i2IMkgOEiABEiABEiABEnA2Ak4jgDkbWMZLAiRAAiRAAs5AoKK2GBt3PQkhhlkyukacjX/2GQ9PD09LprmVbdnGHFR+rS0uht4Uh6ArozuETVlJERZOvFPX2oOvGo7r7xyry5ZGJEACJEACJNAeBH4tqsKbGSUYlRiOCyP1ZaNvL6pCnL8PEgNbfnGXUVWPnJp6DNQ535J96Ilv4YE8yeWM3p0scW3S1tb+bBKUgzqhAOagB8OwSIAESIAESMBeBEQZpCiHFGWRlozk6PPwj15jAHhYMs1tbMs35aJiS77mfkOuj0XwsI65XOCbj9bjy41vaMYoDB6cnYauyT112dKIBEiABEiABByBwOaccmzJKceUnjGSACbEr6WH8jEsLgTXxIXYPEQ9ApjNF6VD3QQogOlGRUMSIAESIAEScF0CeRUnsGn3EogG+ZaMsztfjkuSb7dkitvYln+ah4rNLb/lNTdCru2E4Gts81tgrbXUnz8z9R4U5+dqTouIicX0JS9r2tGABEiABEiABByJAAUwRzqNjo+FAljHnwEjIAESIAESIAGHIHCyeC8+378KTc1NFsUzMOkG/C3haovmuIOxyP4SWWBaQ2R/iSwwe4+Mowewdt4UXcsOvfnfuOL6kbpsaUQCJEACJEACoizvSEWdAYSvpwfu6hZhKFt88XgRthX+lXk+OCoQ/9e95UIYOUuroqHl3yPB3p6GDC5jGVZC5Ho/s9SwluxL/f6VscH4tbAKst/UYF+pDLGkvhHPHMxHbk3LbcjK9UydpKn45fh6hfhhZ3G1NF29d2XJovBzrLIO8QE+Bntj6yt5mvOn3ovaVsRjzperP7kUwFz9hLk/EiABEiABErCAwLGC3/HlwXUAmi2YBVyW+m/0jr3Yojmublz5VQHKPsjR3GbQVdEIvTFO087WBh++uhq/frNZ062HhwceXf4aQsM77qZKzSBpQAIkQAIk4DAEZFFneq8YhPt4GQQmEaB47+fCqlZliUpRSwhHQoxKDvI1CGJKwUgtgIm1dpfWnFHi2C/MX5qvlQEmi22yvYhR7VMNVnz+e3G1QdATMf33RDGu6xKKKF8v6e8Rvl7SXsX+1f7UApgQAmXRThawQrw9W4lzMjvZn3J9pT91PzDlWQgfgq3sW7wWfD7OLmslTjrMg9QOgVAAaweodEkCJEACJEACzkxg76nvsPXYeou24AEPDO0zFt0i+1s0z5WNK78tRNmGU5pbDLoiCqG3dNa0s6VBY2MDFoy/AzVVlZpuu/fuh/tmLNK0owEJkAAJkAAJmCKgFGI2ZJa2Eq2Uc4wJUsrPjYlll0QHternpRS99pTVmO0BJmy3FlQaxCqxlixCKUU4OQZznwkbpRgm9xhTi3ZqAUwp4AkfSlYHy2vPaPqvjkH2NzYl6gyBS83uvcxSTEiNNlwIID53pyb6FMD4M4oESIAESIAESOAMAjsyPsLOk9rZQcqJnh7euK7vZMSFppIogKofi1D6drYmi8AhkQi7rYumnS0N/vz1B6xf87QulzffOxHnXzpUly2NSIAESIAESEAmoC5BjPX3loSmsvomqRG9XIqoLH+UBSC5PFJdDqgUkzr7+7TyoyQvz9MSwNSljEof6rjEZ1pN9I2VaGoJYKIEUs4WUwtg6mw5OT4Rd35tg5QlphSwlMzV5Y/q81DuVS4HdfWn160FsB17t2N62lTDGV9/+QhMHv1XL4y0N5Zi03cfSZ+HBYdh6ZQ0pHRt+Ue9+KyyqhIV1RX4dfcv0nsP3T4B/XueiylLJ6O0orTVnKMnj2Du83MwdPBQvPTBi5J9Ylwilk9fgf9uesWwjjoGdYxijZuuvEXXc1lcVoRJz0zAPwYPxYYv35NiEuOZyUtwwdkDpb/X1NZgznOzDHtQxhURGomNX2/A9j3bERwQjK+3fyXNubDfIMx5YB78/fyl12Jv8p7lwNT70BUwjUiABEiABByKwPdHXsOB3J8sisnXyx839p+B8AD7l/RZFKgdjKt+Lkbpm1maKwVeFIGwUfGadrY0eGXJLBza/bumS28fX8xcvR6+p/+brzmBBiRAAiRAAm5PQBaVlAKMuixShqQUoNSCk7IXmCxonaqpN2RECR9y6aGpGx21SiCFeFTe0NRKgDJ3gI4igJkrexTxK3uByecgMs3U2Wbu9rC6rQAmC0uyGCSLRSOuuAHXXDJcEoXEkIUeIQS99vGrBhFMFsfk+bI/pTgkbHILcyUfWXmZkkjUu3sf6bXk+7TwJPuQhaTHx8yUBCqx5kfffiiJZEKMUsaoRwST7YXwJYt3Is4n181vtQ8Riyz8yXPO7f036T0Rw8r1KyALWrJgFhsVK30u24+/fYJBVFOzdbdvKu6XBEiABFyFQDOa8cX+tThRtMuiLQX5huPmcx9HgE+oRfNczbj61xKUvJapua2AgeEI/0+Cpp2tDCrLS/HkQ6PQ3Kzd563/oMtw29jptlqafkiABEiABFycgKkSQS2hyZRAJnApRSfRY+vNjBKMSgyHnAGm7N+lxqslgGn1+1L701MCKcd3YWSgNL0tGWCWlECKbDBz8XYJ8HGrfl/GvtXcVgAT4pRS+FHCkbO1Zt8/x5DxJQs/A/sOlDKwlOKWyIQyJgTJ2VNKAUwWt8R6ys/VPvqlniMJZDdfdYtBWBJzhLi0av0Kgyhm7uenKcHM3N6FP+XnahFOfG6MjzIOYyxc/Oc8t0cCJEACLkugqbkBH+9JQ07ZEYv2GBkYjxHnTIfICHPXUf17KUpePqm5/YDzwhB+T1dNO1sZ/PDpBnz27iu63N0zbT569B2gy5ZGJEACJEACJKBu4i6IyFlecgmkugeYUlQaGhsilTUqRS2liKXMABMCk7ohvVhPKbapBSS1gCWLa3H+3lI5oRjG+ngpT1Ytmil9irhtKYCJdUXjejGUTfWNNcE31gPMWM80pS+tnmuu9kS7pQCmFrPUh2pKZBJiUPqpdCnzSS0i6RHARAmkUlQzJ4Cldk2VyhczcjLOeObk0kmRFWZumBKi1OsKH3Kml+xPzvgyZmvMr7FSSmWppat943A/JEACJOBOBOoba7Bp9xIUVGqLOUounUN7YHjfyfD08HInXIa91vxRhuJ1Z/53XA3Dv38oIu5LtBujZY/ej/xT2plp4tZHcfujuAWSgwRIgARIgAT0ElCWLoo5Qvg6LzwAX+VVGG4bFCLVkYo6g0tlDypZgKpraslUVpZSGuuxpe7jJQttyhsoc2saDDctqgU5dU8ysebNCWGtGuur965eUy7ftHUPMLEHMZS81L29lOWQavbqvShLI+U9Get1pvesnc2OApiRflqmBDCl6NXeAlhkaKRUMqnMGLP04dIjgK19b7XUf0wpqqkzwEQPMGXPL6VfpVAni2bMALP0pGhPAiRAAo5PoKahEh/sWoiympbfQuodKdHn46peY/Sau5Rd7Z5yFK1N19yTX98QRI5N0rSzhcHJY4ewZu5kXa4uH/4vDLv1P7psaUQCJEACJEACJEACjk7ALQUwcSi2KIEUftS9s5S9sNQlkNZkgImeZHr6fRl70LRKIO+6/m4py0wZs7rHl1YJZFFZ0RklmepeZo7+TcD4SIAESIAE9BGoqC3Cxl0LUV1fpm/Caau/JVyNgUk3WDTHFYxr91egaNUJza349QlG5Phumna2MPjo1TX45ZtPdbmavuRlRMTE6rKlEQmQAAmQAAmQAAk4OgG3FcDUzeCVotjYW8fpaoLfngKY3ARf2XhfjlFurC/fwmjqIdNqgh8ZFikJYEqRTW7uryyBNNcEX81RXlOUbrIE0tG//RkfCZAACVhOoLAyEx/tfgb1jbUWTR6SMgpnxV1q0RxnN647XInC5cc1t+HbIwhRk7pr2rXVoLGxAQvG34GaqkpNV4kpvTF2Vku/VA4SIAESIAESIAEScAUCbiuAicOTbyuUD1IWfeTXshgkXocFhxluThSv27sEUghgYqh7cylvmdR6AGUx6h+Dh2LDl+9B3Aap3oecrSU+E0MwSOqcZLh98tsd30CUQAYHBOPr7V8ZbOTMN2Mxzh07H5u3fgr5pkhLGvdr7YmfkwAJkAAJdDwB0RBfNMYXDfL1Dg94YGifsegW2V/vFKe3qztWhcKlxzT34ZsciKgpyZp2bTX4c/uPWL96kS43N9w1HhdecbUuWxqRAAmQAAmQAAmQgDMQcGsBzBkOqC0x2qIXl7Em+NbE9Oanr+OaIddCq3G/Nb45hwRIgARIwP4EThTtwhf716IZLQ1q9QxPD29c13cy4kJT9Zg7vU19RjUKnj6quQ+fxABEP5KiaddWg1eWzMSh3Ts13Xj7+GLm6vXw9XPfGzw1IdGABEiABEiABEjA6QhQAHO6I9MfsKMIYCKO/256BaK0VKtsU//uaEkCJEACJNDRBA7k/oTvj7xmURg+Xv644ZxHEBnYxaJ5zmjckF2D/CePaIbuE++P6MfaVxQsLynCwkn/RnOztmDZf9CluG3sI5px04AESIAESIAESIAEnIkABTBnOi0LY3UUAUyUWR7OOIx/XsxSCguPkOYkQAIk4PAEdmRsws6T+pqqy5sJ8AnFTf1nINgv0uH315YAG3JrkT/vsKYL7zg/xMzsoWnXFoNvN72DL97XJ1bePXU+evYb0JblOJcESIAESIAESIAEHI4ABTCHOxIGRAIkQAIkQALORUBkgYlsMEtGqH8MbjhnOoQY5qqjsbAOebMOaW7PK9oXneb21LRri8HTU+5GSUGepouQ8EjMWP4aPDw8NG1pQAIkQAIkQAIkQALORMBtBTB1A3zloSXGJWL59BVm+1XV1NZIN0Weys/WtDWViSW/3zmmC+Y8MM9seaCtenEp96lusK9ukC9sRYzFZcVITtDXm0R9OYAzfTMwVhIgARIgAesIiD5gn+1biZPFey1yIMogRTmkKIt0xdFYUo+8xw9qbs0rwgedFvTStLPW4PjBPXjhKX0ljVdcNxJDb/m3tUtxHgmQAAmQAAmQAAk4LAG3FsBWrV+hKV6ZOjlLbjY0JYC1h6il90kTQlVuYW4r4U0WBZ+ZvATiFkprSigpgOk9AdqRAAmQgGsREDdCipshxQ2RlmpwcQIAACAASURBVAzREF80xhcN8l1tNFU0IPeRA5rb8gzxRuyi3pp21hq8t24Zdm79Wtf0R5a+gvDoTrpsaUQCJEACJEACJEACzkSAAphGppctDtMaIckW65ryYS4epYBlTdwUwNrz5OibBEiABBybQH1jDT7882kUVWVbFGi3yP4Y2mcsPOBaZXfN1Y3Imbpfk4VngBdil/TRtLPGoK62BvMfvA0NDfWa07v36ov7Hnta044GJEACJEACJEACJOCMBCiAmRHARIbWvqP7UFFdgV93/4KHbp+Am668BaKp+5Slk1FaUSqd+fWXj8Dk0VMM5y8LRxk5GdJ7t/3zDvz8x1aMv32ClFklhroEU/YtPjO2rnh/+57thowtuQRTxCWGsfJFUw+kHN+IK26Q9mNsqPeg3KMQuTZ995HRdcVnlVWVBmZqPqaYOuM3D2MmARIgARI4k0B1fRk27lqIitoii/D0jr0Yl6W6Vuldc30Tcibt0+Tg4eOJuOVnadpZY7Dju8+x8ZWVuqbeOuZhDLjkSl22NCIBEiABEiABQaCyoREZVbXIq63HHyUV8AQQ7ONFOE5KIDU4AEOiw5w0eu2wKYBpCGAr16+AXBIocArh6sl187F0ShpSuqZCFqJio2IlEczUayFUyX6ECPTRtx8ayi/VgpTcm0u5rrJcUsQh+o9JX0/3DlP71Dp6Zf8vUz3P1Blg6r0Z4yGLY+oySllsM7Y3rVj5OQmQAAmQgHMRKKvJxwe7FqKmodKiwAckXIMLkkZYNMfRjU+N26MdoqcHOq88W9vOCos1cyfj5DHtRvy+fv6YueZteHv7WLEKp5AACZAACbgTgeK6BknsOlBeJYlfHK5D4JrOkRTAXOc4/9qJqSb4ykwqY6KSEHiSOie1ypwSGWFzn5+D2ffPQVFZEdS9xeSMscfHzES/1HMk8ermq24xZIPJQpI879sd37QSyMTnSgEsKy/TsJ4Q4awd6iwv4efCfoMMoppaABP7SHtjGeaPW9DqggBl2aOx3mLKzy0V6qzdG+eRAAmQAAl0EIHyI0DFUVSU7MX+9I3wbKyxKJDEiL6ICelm0RxHNq74LB9obtYMMfga2/fdqiwrxS/ffKq5tjDokpSCPn+7UJdtuxp5BQL+nYCALkBIChCs7xKedo2JzkmABEiABCQCDc3N+C6vBN/nl0p/53A9AhTAXO9MpR3paWKvblKvLjtUopGFs12H/mhVqihslEJSatdUTHpmAuTySKUPORNLCGDKckdho4xl95E/zxDZbHFMcnaWXO6oFsDM3ZwpzzHWA0wtgKn3ZovY6YMESIAESKADCWR9AhxeA+RvBerLOzAQLu1yBHxCgJhLgB4PAvHDXW573BAJkAAJOAuBwxXV+CCrACL7i8N1CVAAc9GztUYA09M7y9jNjkohKTI0UuofJrLB5H5gasTGfNhDAJOFNrk8U7wWYp3cu0xP9hYFMBf9huG2SIAESMAYgaosYOstQEFLP0oOEmhXAtEXAZduBPxj23UZOicBEiABEmhNYEdRuSR+MefL9Z8MCmAuesbWCGDGemCp8RjzqyyBlDPAzDWg1xLA2loCaU7IUsavFsDU/c+MPRoUwFz0G4bbIgESIAE1gZLdwLfDgOpTf32SNBLoPAyIPA8ISgJ8XLeJKh+IdiRQXwpUpgNFvwOntgDp7/y1mCiN/PuXQFj7XBrQjruiaxIgARJwOgJC8PokuxA/F5Y5XewM2DoCFMCs4+bws6wRwMSm5DJAdYN6OWsqwC9Q6vGlboqvboL/2sevGhrpC7/K3lmbt35itgRS2CvXEK+Vfci0+oLJGWmdY7oY+n0JH7LAN7DvQKnHmanX0vqnm++rs+IogDn8o88ASYAESKDtBOqKgE/7AdXZLb66jwbOmQcEdW+7b3ogATWByuPAn7OA42+0fBIYD1y9C/CLIisSIAESIIF2IiB6fL2Znic1uudwHwIUwFz0rK0VwJQimIxGfYuiulfYbf+8Az//sdVQSijmKW9hFK+Vzee1MsD8/fwN4pQQ1sRQNu/Xe2TyjY1Ke6Wwp4xTjk+8J8Q3eV3x+qHbJxguBaAAppc+7UiABEjAiQl8dy2QvbllA/1mA/3mOPFmGLrTENg9F9h9+lmLvw64bJPThM5ASYAESMCZCDQ1A6+cyMGRimpnCpux2oAABTAbQKQLEiABEiABEiABFyFQtBP4/LyWzYjMr8Gvu8jGuA2nILDtzr8ywf75OxA5wCnCZpAkQAIk4EwE3s8swG/F+i+1ifL1wYCIYNQ2NSHO3xdBXl7OtF3GqiLQMyTAZZl4NDfz/lKXPV1ujARIgARIgARsTeD76wBx66MYI46x7NHWfOnPPAFRDvlRcouNuBXyso9JjARIgARIwIYEfsgvxWc5Rbo8hvl44/ouUTgrNFCXPY1IoKMJUADr6BPg+iRAAiRAAiTgLASa6oG3fVuiFQ3vL37bWSJnnK5E4Kfb/mqMf1sN4OnnSrvjXkiABEigwwgcq6zBi8dO6brtMTU4AKMSO8Hfy7PD4uXCJGApAQpglhKjPQmQAAmQAAm4K4HCX4Etg1p2P+hlIPludyXBfXckgWOvAL/c0xIByyA78iS4NgmQgAsRqGpswvJDmShvaNTc1ZDoMIheURwk4GwEKIA524kxXhIgARIgARLoKALp7wAi+0aMa3YB4ed0VCRc150JlPwJbO7fQuDSD4CEG9yZBvdOAiRAAm0m0AxImV8iA0xrXBUbgSs7hWuZ8XMScEgCFMAc8lgYFAmQAAmQAAk4IIHDzwE7xrYEdmsJ4BPmgEEyJJcnUF8KvHf6f74ufBFIudflt8wNkgAJkEB7Evg+vxSf6+j7xcyv9jwF+rYHAQpg9qDMNUiABEiABEjAFQjsXQjseqxlJ3eI3xfbf+S//TayFi82ubCHpyd8YmMR2LcvOo8dC7+kpFa21YcO4ejYsWgoKdH0ETxwIGL/858zfLSa2NyM6oMHkf/uu6jYvh31ublobmqCp78//FNTETl8OCKGDYNXaKhFsJRxeoeHI2XtWgT07Cn5KN+2DUfHj7fIX/y0aYi5rSV7T4uhMcehF1+Mbk8/Dc8AB7kZ6i2PljDPfRo4a7pFLGhMAiRAAiTwF4H82nosP5yFJo278XoEB+Du7nE4/dOXCEnAKQlQAHPKY2PQJEACJEACJNABBHbPAXbPbVnYQQUwJRUhQnVbtAihQ4YY3tYjgGn5kD9vKCpC1pIlKN6yxexheAUHo8ukSYgaMQLw1NcsmAKYxvMtC2D9ZgP95nTANwOXJAESIAHXILD2aDYyqmrNbqaTnw/GpcbD15Pyl2ucuvvuggKY+549d04CJEACJEAClhFwMgFMbM43Lg4pa9YYsrgsFcCED5FFJnwIX/KoLyhA+owZqNi5UxdDkZkWe889iB0zBh7e3ppzKIBRANN8SGhAAiRAAm0k8FtxOd7PLDDrxdvDA5N6xiPK16eNq3E6CXQ8AQpgHX8GjIAESIAESIAEnIOAgwlgZ5TlNTWhNjsbOWvWtMrKUpb/mROW5ENoLCtDzrp1yH/rLcO5JM6dK5UzitHc2IjsFSuQ/8Ybhs8Dzz4bXSZORFC/fvDw9UVjZSXKfvgB2WlpqC8slOyMZaSZOni9Aph/t25IXbcO3pFtu41LWRbpcOWOxiAxA8w5fmYwShIgAYclIG59XHzwJGoam8zGeH2XKAyOsqyM32E3zcDcngAFMLd/BAiABEiABEiABHQScHQB7PQ2GoqLpR5Z1QcOSO9E3Xgjuj7+OODhAT0CmJgjMryO3HcfatPTJR9KEa1q3z4cffBBNJaXS5+FXnopkhYsgFdQ0BkgRX+wYxMnoj4/X/os+IIL0H3pUqO2yskUwDSeSQpgOr9paUYCJEACxglsyMzH78UVZvEkB/ljTHJnIiQBlyHgUALYReNvdRmw3IjjEYgKi0Cvrt3Ru2syenVNRs+uyYiNiHK8QBkRCZAACTgqAScRwJqqq3HikUdQ9tNPLQKVooG7XgGs7tQpHLn/ftRlZZ0hgOW++CJOrV0rve8VEiKVRwaedZbJUyv88EOcnD9f+twzMBCpa9dKTfrNDQpgFMAc9ccA4yIBEnB+AqLnl+j9ZW74eXpiSq8EhHh7Of+GuQMSOE2AAhgfBbcmcHa3Hph0y90QXzlIgARIgAQ0CDiJAFaXkyNlaMnZW9G33IKEGTOkzWkKYM3NEBlkp9asQeEHH7SIVr6+SF65EsHnn4/mujqkz5yJkq++kj4LGTQI3RcvloQtU6Pm6FEceeABiKb5YohYREzmBgUwjWeRGWD8cUUCJEACVhN49nAWcmrqzM5n6aPVeDnRgQlQAHPgw2Fo9iNwWf+BGDtiNBI7McXXftS5EgmQgNMRcHABrLmhAbUZGchevtyQ/SUYd505E1E33HCGAKaXf9jll0sljp4BAWiqqsLxadNQ/ssv0nSluGbKnxC+jowZg5oTJySTTnfdhS4PPWQTAUzPHvT09GIPMD0kaUMCJEACzk9gT2kl3szIM7uRGD8fTOqRAF766PznzR20JkABjE8ECZwm4OXphesvuhJjho9EeDAbPfLBIAESIIEzCDiYAKbnhAJ690bys8/CJzraKgFM9PdKnDnT0GReLWZZI4DpmaM3A0wPAwpgeijRhgRIgARcn0AzgLRDmcivrTe72QdSOiMp0N/1gXCHbkeAApjbHTk3rEVAiF9rJ89DUmy8lik/JwESIAH3IuBkAphvXBy6p6UhoGdPwzkphSVzhxf9r38hZtQo+MXHS83z5dFYUYHjkyejYudO6S09YhYzwNrh24QlkO0AlS5JgARcncDO4gq8l9lyKYupcXZoIEYnxbo6Cu7PTQlQAHPTg+e2zROgCMYnhARIgASMEHACAczT3x9+iYkIHzYM0TfdBK/Q1hm9RjOrevSAaHqfuXgxyn74Qdq48CNufowaMaKVANZUU4MTM2YY7PT0AFOLbuwBZoPvLgpgNoBIFyRAAu5EoKkZeObgSZTWN5jctih5nNqzKyJ8vd0JDffqRgQogLnRYXOrlhEQItgLU55EQkycZRNpTQIkQAKuSsDBBDA9pX3qozBXWthYWYn0J55oJYJ1W7QIoUOGtHKjvgVSNMgP6tfP5Knn/fe/yF65skVYU9wCmblwIQo2bJDeV2eS6S2B9O/WDanr1hlKNK199NgDzFpynEcCJEACzkFgR1E5NmYVmA32/IgQ3JzQ0jKAgwRckQAFMFc8Ve7JZgSiQsOxdvJ8imA2I0pHJEACTk3AxQUwcTbVBw/i2MSJqM9vKRHxiYlByqpV8E9NNRxd1b590i2TjeXl0ntCIEuaPx9eISFnHK/aX/AFF6D70qXwCgpC1uLFEMKTGGF//zuSnnxSunFSjKo9e3Bk7Fip6b5PbCxSn3tOymwTo3zbNhwdP176OwWw2UC/OU79bcXgSYAESKC9CYjeX4sPnkRxnensLy8PD0zrlYAwH2Z/tfd50H/HEXAoAazjMHBldyBwqjAfOw/vxf8O78U3/9uGmrpaXdvuHBWD12YsRZB/gC57GpEACZCAyxJwAwFMnF3Rxx/j5Lx5aG5qko4yfOhQJM6daxCnxG2TWUuWoOC99wxHLQQycbNjyMCB8PD1RWNZGYo+/RQ5zz0H0TdMDCFuJS1cCHGrpBglX32FE4880vKZvz+6PvEEIoYNk+yzli2T4hAjeMAAqZeZV3Cw9JoCGACWQLrsjxlujARIwPYE9Nz8ODgqFNd3ibL94vRIAg5EgAKYAx0GQ7EfgbySQjz15lps379L16KX9R+IhWOm6bKlEQmQAAm4LAE3EcCaqqulUsjS776TjtLD01MSrsKvuspwtPUFBUifMcPQDF/rzIWP6DvukEQyD++W367X5+VJ2Wai3NHcEL3IYm67zWCiFMC01pU/1yoXZQmkXpK0IwESIAHnI7D6SDYyq03/8t/bwwOP9O6KYG8v59scIyYBCwhQALMAFk1dj8CXv21F2oZXUFJRprm5h2+9F7dc9k9NOxqQAAmQgMsScBMBTJxfzZEjUpmhXArpn5KClJUrpXJEeYjbHUWmVsmWLYZsMWNnLzK3Oj/4IKJuvtkgfsl2ZT/+iBOPPgrRXN/YiBw+HPHTp0slk/KgAMYMMJf9GcONkQAJ2JzAicoaPH/slFm/F0WF4jpmf9mcPR06HgEKYI53JozIzgRyiwtw16LpKK1s6eViavh4eePFaQvRI6GbnSPkciRAAiTgIATcSABDczPy33kH2UuXGsStmNGj0WXCBHh4KX5D3tyM2owMFLz/vtQ8vy4rS7IXJY2iLDLi6qsRMXSo2Sb1tenpOLV2rVTaKMof5bmxd9+NsEsvBTw9Wz0AFMAogDnITwSGQQIk4AQE3szIgyiBNDU8RfZXr64I9XGd7K9fyivxWl4R/t0pEoNCgrDgZI60/Se6al9ull5bh2cyc3F1RCiGR4ZZdcIv5BTgaE0dZiTEIpxZdVYxbK9JFMDaiyz9OhWBQ5nHMXbZTFRr9AUT/cBen7EUgewH5lTny2BJgARsRMABBDAb7YRunJ0Ae4A5+wkyfhIgATsQKK1vwNMHTkI0wTc1BkQE49aEGDtEY78l1AKYJStTALOElvPZUgBzvjNjxO1E4PdDezBp1QI0NjWaXYH9wNrpAOiWBEjA8QlQAHP8M3KXCCmAuctJc58kQAJtIPB5ThG+zy816cEDwMM9ExDt59OGVRxvKgUwxzsTR4mIApijnATjcAgC7323WeoJpjWm/Ote3Hwp+4FpceLnJEACLkaAApiLHagTb4cCmBMfHkMnARKwB4GG5mYs2JeB2tM3Ghtbs2dIAO7upl0WaI9427KGELxeyilEXXNLrtt5wYE4UF1jsgRSlEQeVlwK4OvhgXvjoqRySTkDrFeAP3ZXVht83hod3qok8pOiUrxXUGII++LQINwXFy29NlYCqVxTuV5b9s25lhOgAGY5M85wcQJTn1uIn/fsNLtLf18/vDt7JaLDIlycBrdHAiRAAgoCFMD4ODgKAQpgjnISjIMESMBBCfxRUoF3Tuabje4/3WLROyTQQXegLyxZsOofFCAJUPLruqZmg6il7AGmFqdKGhqxMDNXWkz07CptbJR6gIkxPSEWSX6+EGLXR4WlBn/Cx47yKsNrWYC7ICRQikG5hvCj9C96gqnn69sprWxBgAKYLSjSh0sRKK+qxB0LJqGw7C9F39gGr77wMsy8c7xL7Z2bIQESIAGzBCiA8QFxFAIUwBzlJBgHCZCAgxIQNz+KGyBNjTAfbzzSuytEGaQzD2PZVmrBSqsJvtKHLICpm+DLPsZ3jpEErRR/X0PGl+Cn9PFuQbGhCb7IRFM25Be2suim9uHM5+AssVMAc5aTYpx2JfDHkX0Y9+wcNJ9OozW1+H8ffQY9E7rbNTYuRgIkQAIdRoACWIeh58IqAhTA+EiQAAmQgEkChXX1WHIw0yyhq+MicWmMdbccOhJ6Y+KWnlsg1SWMcb4+hgyw5Vl5GBkTIZVEykMWuO6MicTanPwzbokUa76TX4xJ8Z2wpbjMIIBtLavAZ8Vlhmwypb+8+gZdN1M6Em9nj4UCmLOfIONvNwLPf7wer27ZaNb/2d17Yt2UJ9stBjomARIgAYciQAHMoY7DrYOhAObWx8/NkwAJmCewKbsQ2wrLTBp5enhg1lmJ8PP0dHqUlgpgQsj6qawSyj5c6gwwawQwIajJQpceAUwrK83pD8ZBN+CUAtj8+fMxa9YsA9L7778faWlpCAgIkN47ePAgJkyYgBUrVqBXr14Oiv6vsOwdr+AnxsyZMx2eTUcG2NTUhNvmT0Rmfo7ZMJ76vym4/NxBHRkq1yYBEiAB+xBwAgGsoagIhR98gOIvvkDtiRNobmiAh7c3/Lp1Q8TQoYi87jr4dOp0Bq/8t99G1uLF0vuhF1+Mbk8/Dc/T/67IXLgQBRs2mGXsFRwM/5QURI0YgfCrr4anr69p+6YmVPzxB4o++QTl27ahPi9PsvX094d/aioihw9HxLBh8AoNPcOH2N+RMWNQc+KE9FnKqlUIGTzY6FrKuKNvuQUJM2YY7JT71fvwmFtLrw+b2VEAsxlKOiIBEnAtAqL5/ZP7M1DT2GRyY+eGB2Nk1xiX2LglJZCmyheFGFXe2NSqBxhLIF3i8ThjE04lgAmhaOTIkbj55ptbiTdC0Pnpp5/w5ptvIioqyukEMHs/WhTA9BPfvn8XJq1eYHZC97gEvP74MojfpHCQAAmQgEsTcGABTAhdhe+/j1Nr1qCxosLkMQgxLPbeexF7zz2SMCaPtgpgygVDL70USQsWwCvor9IJ+fPazEycnDcPFb//bvZREYJa5wcfRNTNN7eKkwLYaWwUwFz6Rw03RwIkYD0BPc3v70/ujG5B/tYv4kAzLWmCLwtgIV6ehtJDOSNMWQLJJvgOdMA2DsVpBLDq6mpMnjwZ8fHxZ2QuqT+zd0aVjc+k3d1RALMM8ZQ1T2Hbvv+ZnTTnrokYev4lljmmNQmQAAk4GwEHFcCE+JW9ciUK3noLzWaue5dxe3h6osuUKYgZORI4/csLWwpgYp0uDz2ETnfd1eqEqw8dwvHJk1GXYz6zWBln9B13SL5ksY4CGAUwZ/uxwXhJgATsS+DF4zk4WlFtctEoXx9M7ZVg36DaeTVZBKs4nfV2XnAgRPP5f3eKlPp4KcsN1bZC+Do/OBBfFJdJtzp29vWRboHsFeCP3ZXVqGtublUuKW9F3UPs4tAgQ1N8Y1lpIobD1bXSdGX5ZTujoXsVAacRwCwRtYzZKssm+/fvj3feeUcqjxRZYz/++KOhhFIW04YMGYJRo0ZJuER2mZgvbNesWWNAKJdhqkswzT1lIrY5c+Zg4MCBePjhhyHmjh07FtOnTzeUbBYWFkprb9myRXI1bNgwQ3abLZ5gtQAm9nfJJa3FmzfeeMOwf5nJ888/Ly2v5CfzkeeLWMV+PvvsM4lpRkbGGeWoxs5HHYMl69uCiTkfogRSlEKKkkhTIyEmDutnLoeXp1d7h0P/JEACJNBxBBxUACvbuhUnpk1DU12dxEaUEQrRKGTgQHj4+qKxshJlP/yA7LQ01BcWSjY+MTFIee45+HfrJr3WK4CpSwmlyaKkcedOnJw/HyLDS4zAs8+WyhPlMkYRQ/qjj6Ls558N5xc6ZAg6jxsH/+7dJYGrobgYRZs2IeeFF9BU03JzlyilTFq4EGGXXy69bg8BTF3y2XEPmAUrMwPMAlg0JQEScBcC5Q2NWLg/A81mNjy8cxQujj6zxN5dGHGf7k3AaQQwpQglyhzNDaXAkpiYKGWOiSH3CRNC1uLFiyURTAxlvzBjZZZKwUgW0rZu3YqLL74Yslh15513GgQjrdjUZZzG4lUKcLbO2FL6MyZGKfmY4vf6669LotyBAwcwbtw4g6AoC1myKKhHABN+ZH/ibNVM1ftXi5b2+BZ+5u0X8OHWL80u9fjoB3HtoCvsEQ7XIAESIIGOIeCAApgQlo5PmYKKHTskJgG9eiE5LQ0+sbFnMKrcvRuZixYh7LLLEPHPf8IvIQE43QC4TQLY6ZXy33wTWcuWSa+EsJa6bh28IyOl16XffosT06cbMtRibr8dXSZNalXeKAdc9uOPOPHoowYRLPiCC9B96VKppJIC2GlKFMA65mcAVyUBEnBoAl/lFuPrvBKTMXp5eOCJPonw93L+5vcOfRAMzmEJOJUAJkQSZbN7U1SVoo5a4BKvlVleN910kySQyYKTEFfy8vKkPmJPPtlyu5/IxhIN44XgJcSYrKysVnFYIlDJAtvq1aslf2Io442OjpbW0yuoWfNkacWrxU9e01i2nPhMyUhLAJMFNrFfmYfwIQueL730kuTPWOmrNXu3dk5haTFumvUg6hsbTLqIjYjGhrmrmAVmLWTOIwEScHwCDiiAVe3ZgyNjx6Kpqkril/TUU1IDeUuHLQSw3BdfxKm1a6WllQJYc2Oj1PdLNL0Xwy8pCSlr1sA3Ls54mM3NyF6xAnmvvSZ97h0ejpS1axHQsycFMJkYBTBLH3HakwAJuDgBkfUlsr9EFpip0S8sCHcknnkRjIuj4fZIwEDAqQQwuQzRkgywgoICQ/micp4Quo4dOyYJW8q/izUGDRqE999/XxKhhCAlShZXrVolNdg3Jh5pCUrK581YxpX6PRHP6NGjpWm2Ln8UPo3Fqy67lMscTfETfuQ5sjgo71OIV7JYqSWAyYKfXO6pZCXvXWSZySWW6vJLe34vp733Mt77/jOzSz42aiyGD/67PcPiWiRAAiRgPwIOKIAJUSlj9uwWoSgyEqmirDElxWImbRHAmuvqpBLIjDlzUJ+fL60d9ve/I+nJJ6USxsayMhwdPx5Ve/dKn0XdeCO6Pv64of+YsWBFqeTxiRMNGWPyDYzMADtNiwKYxc84J5AACbg2AdH3S/T/Mjfu6haHXiEBrg2CuyMBMwScRgDT6gFmSnQxJeAoRSA522jFihVYtmyZlPn1+eefG7DJQpl4wx4CmLywUpSypRCmLoEUJZm7du2C3HdLydqcACZngBnL3tIrgIm9ivWVGXGmnldlL7KOEMJEFtgtc8ajtr6lx4yxkRjbBeufWA4P3gjJH7wkQAKuSMABBTBzZYeWHIFeAUyPT09/f3RbvBihF10kmdcXFODIffehNj1deh0/bRpibrvNrCvRMP/o2LFoKGkpZZHntIcApmdPRnuf6ZnYXjYUwNqLLP2SAAk4KYH3MvOxs9j0LchB3l54vE8ieG+9kx4ww7YJAacRwMRuTWVambsFUsxT9vgSr9Wle7LQJJfgiYwmIQKJcsvS0lIMHz7c0N/LngKYfMKmMq30PAGmLgRITk6W9mSsn5YQBOW+Xsb4Kdc1xkPp01gGmNK/NSWfpkov9fBoq83Kja9i/TctJSymxlP/NxWXn3thW5fifBIgThvYsQAAIABJREFUARJwPAIOKIBlLlyIgg0bJFbqvluWALSVAOYVHCxld4X/4x+GDC9TYpa5+CiAaZweBTBLHm/akgAJuDiBhuZmzN+Xjrom0+3vL48Jx7C4CBcnwe2RgHkCTiWAGWtQL7YnRBghqgjhRZQpWtIEX9wEKfsQtzrKWVCy6JSTk2No8C7bia9CJJOHLUsgjQlCllwAoD5udUN5tZimbkAvMxZ+xCUBco8uZQ8udY8wZQaXPF+UkQoBsaqqShLahLgomMni1S+//NLqJk75UgLleYhea0899RQee+yxVj3AtLIB2/ObvqSiHDfOfMBsFlifpFS8NG1he4ZB3yRAAiTQMQQcUAAz1XfLUkBtFcB84+MR//DDCBk0CCIDTDlskQEml0A2VVfjxCOPoOynn6Ql5PeN7VcpDqozuJT71cOKGWB6KNGGBEiABDqGwP9KKvDuyZYSfFNjeq+uiPD17pgAuSoJOAgBpxLABDNlGZzMUL5xMCCgpZ7ZVNaTELjEMFY+p8xKUoswysb79sgAk0UkUZaojtea7Ce1P1nkk/nJN1vKa4lyRPGe3IhfzVzNT+lffDZ06FCUlZUZLgpQfz537lysWbMGouRUZq3seybiUJ6puj+Z+Fy+hbMjvo/0ZIGtmjAbA3r27YjwuCYJkAAJtB8BBxTARPaXEHrEsGcPMNH3q/jLL5H1zDNorGgpOQkeMABJCxfCJzq61Rm0tQeYcl9qASxx7lxEDh9u9Mz1CmChF1+Mbk8/Dc/T/45qvwfIhp6ZAWZDmHRFAiTg7ARePp6DwxXVJreREOCHcaldnH2bjJ8E2kzA6QSwNu/YBRwIQUk0hh8xYoRD7sZYWaVDBmplUPklRdKNkI1Npm9YGdinP5aPe8LKFTiNBEiABByUgAMKYOpbILvOnImoG26wGKDeDDB1JlTZjz/ixKOPoqmmRloz9NJLkbRgAbyCggwxaN0CKfp8pT/+OIL695d6g3kGBuLkggUo+vhjyYeyob5aADPVT0wIdOkzZ6Lkq68kHyI7LWbUKENM5vZrMbyOmEABrCOoc00SIAEHJFDZ0Ign92fAdPEjcH2XKAyOCnXA6BkSCdiXAAUw+/K2yWpCYOrWrZtUVuiIw9UFMMF8weursfnX78zif23GEqTGJ1l9RF/v+x7T324R0YL9g7D638vQN+Esq/2pJ+7J3IfdJ/fi9sG32synLRwp9/3MbQtw5VmX2cKtWR/Lt6zBHYNvRafQmHZfiwuQgFMTcEABrLGyEsenTEHFjh0S2oBevZCclgaf2NgzUFcfPIiMuXMRfP75iLj6agT06AEP75ZyEGsFsOaGBmQvX4789esN68WMHo0uEybAw8vL8F7pt9/ixPTphlsdY26/HV0mTZLWF0LXyXnzpM9ED7HwoUNRvHmzJKqJcsrkFSsQfN55Lb6am3HyySdR+MEH0kvRaD9p0aJWgpt4vz4vD8cmToToJSZGwowZEOKdPCiAOfV3IoMnARIgAQOBHwtKsflUkUkiXh4eeKJPIvy9PEmNBNyeAAUwJ3wE1q1bh5tuuknqd+aIwx0EsIzcbNy+YBKam03/rmXYBUMw+z8TrD6iGe/OwRd7vjbMf+Dv92LM5XdZ7U85cd13/8Vz37wEW/q0SWAA7CmA5ZXl4+51Y6XQXxmzlgKYrQ6RflyXgAMKYAK2yHJKnzHDIC75p6YiYdo0BJ17riQwCZGs7IcfkJ2WhvrCQul8vEJCkLxyJYL69ZNeWyuAibkig+vYhAmo2rtX8nWGaAVIMaQ/+ijKfv7Z8HyEX3UV4h54AL6dO6Pit9+k+GpOnGj1/HQePx6xd91laKgvPiz88EOcnD/fYBcxbBiEnfAjRm1GBrKWLjX0CRMZZalr1yKw71+l+RTAXPfblDsjARJwLwIrDmfhVI3pW+rPCg3EnUln/lLIvShxtyTQQoACGJ8EErCSwPTnn8bW3b+ZnO3l6YWPnnwekSFhFq8gCzM5pbmGuXFhsTYRaUTm17jXHkZFTaXbC2CyyGgrthYfNCeQgLMRcFABTMrCWrkSBW+9ZRDBtNCqs7TaIoCJtYSwdWLaNEMppMjY6r5kCbxC/yo5EdlYxydPRl1OjlZ4hs+FgBc5YgQ6jRoFv8RESQgTTfWl7K4DB3T5ERlloleYp6+vwd7SJvhiokM1wmcJpK6zpxEJkIBrEyiqa8DigyfNbnJ0UiecHfpXWX5HE6lobMShqmoU1TeguEH8aURxfQNKGhqk93Lq6hDm7Q2Pjg7UQdd/vncK/D2ZzWft8VAA00HOWBN2eVpHNmPXETpN2pHA/vQjuHfxDLMr3PXPm3Hf8NssjkKZBTW075WGTDBjJYGmBK3K2ko89Po07MrYjf6J/bDyzsX45ehvhrJKZVAiEyy5U3fDZ1OvnoA3fn4HQoBTll8qfcrzjcXUFgHPXAaY8jOxvryvIL8z/6Ou5KKO1dg+hI0shKV9vlpirhbGjMWm3Ks4KzHkzD05w84e3Cx+yDiBBKwhsO9p4I9HW2beYa7biDXO2zZHiGBC1Dm1ciXE300NISjF3n03Ot1zj0lBSN0U3lwzeXkd0ecre8UK5L/xhmHp+KlTpZ5eQrSSR21mplTuWPH77xZtOPiCC9B96VJDqWPN0aM4Pm0aatPTzfox1ZjfZQSwcxcBZz1iEUsakwAJkICrEPgitxjf5pWY3I6vpydmnZUIUQbZkSO9phY7yirwW3kFDlRVocmx/gnRkWgsXvvdvr0ogFlM7a8JFMB0wJMFsJkzZ7bquyXfbjht2jSMUjSW1eGSJi5C4IFlM/HnMdO/gQ8NDMbHT70AH28fi3YsZyYJgWfmiEcw/rUpkhglBJaF/5rTyld7CGDKBWSR6Xh+uiFzTL0ZZVzGhCfZXk8vM1MCmLok1JxPucTTGHQhSol+X7I4qLRpqwCm9CXvVbwnZ9y1JzeLHjAak4C1BI48D2x/oGX2rSWAj+UZrtYurXee6H0lemoVf/45ak+ckDLChOjl160bwq+8Urox0bfLmTdhtTUDTMRXn5uLY5MnQ/QaE8MnJgYpq1ZBlGS2Gk1NqNq/HwXvv4/ybdukfl1iiP5fAX36IGrECNTl5iLvlVcMN0waa+7fVFWFok8/RdEnn6DmyBFD9pnsJ/rWWxE6ZEgroU+Ow6kFsPpS4L3wlq0MfAFIHaP38aAdCZAACbgUgUUHTqK03vQvfc6PCMHNCa1vJrYHgPrmZvxZUWkQvfLq6u2xrFusQQGsbcdMAUwHP1MCmJj6008/Ydy4cXjnnXfQq1cvHd5o4koEvvvjVzz24hKzW3ps1FgMH/x33ds2JmiZK9WzRAATmVKm7JXCkzrzyVg2mfAlz1EKW8ZiVWdJqUU8JRxjApix95QxmRLg5PeV6yv3Zoqrqfe1MsDEPpQZcfbkpvsBoyEJtIVAxrvA1pEtHq7ZBYSf0xZvnKtBoD4/H3n//S8q/vc/dF+2DL5xcWQmCJT8CWzu38JiyAag683kQgIkQAJuRyCjqhZrj2ab3ff/dY9DSnCA3dhUNjbio4IifFJQDFHqyGF7AhTA2saUApgOfuYEsOrqakyePBlDhgyRssCMNYBXv6cuqfzwww/x9ttvY86cOZKINv90Y1uRcSYP9Xty9tmuXbskk3nz5kG2F59NmDABDz74IGbPng3ZRlmuKfsTc2fNmiX5uP/++5GWloaAgJYfkqbWkPccHx9vWFPYG4tbB16nNmlqbsbNs8Yit7ilqbKx0T0uAW8+kaZ7n3L2klJUUgov6sb17SGAqTPNlGuYEnjkuJSZWtbc4mhMZFJmxIlSTrnkUbZVilrG+An44v1tR7ZLpaDyfFsLYGrh0J7cdD9gNCSBthAo/gP47G8tHga9DCTf3RZvnEsC1hE49grwyz0tc6/ZDYT/1dzfOoecRQIkQALOR2BTdiG2FZaZDDzY2wuP9Um0Sy+t0oZGfJBfiM2FxahpanI+mE4UMQWwth0WBTAd/MwJYGK6UvjREsCqqqokoezOO++Uvsq+c3JyDFlkWgKYOutMLUjJwtWgQYMMgpaI6/XXX5cEOnF7pFhDCF+yKCbHIccl1rjkkkvO+Pziiy+WRC+1Py1GOjA7rcnrX3yItZveNBv/qgmzMaCn9j/QTWUMmXpfLNoeAphaZFP33jK2WVk0M1V+aKx805gftQA2KOV8o+WKyrlaGWimDsfWApi6J5k9uTntNxADdy4CzU3AhgigvgxIGglc/LZzxc9oXYPAT7cB6e8APiHArab/5881NstdkAAJkMCZBEQLrfn70lHdaFpsuiQ6DNd2jmxXfKJ5/Xv5hfiiqBh1bOzVrqxl5xTA2oaZApgOflrijiUC2MaNG/Hjjz+2yrRSC1paApj4PDk5uVXfMTnra8WKFdKORo4cidWrVxt6lik/l7PMsrKyWsWhXNdYDCJO8b4QvwoKClqtofxMCGzuNMqqKnDdY/ehvsF0bfuQfufj6fu1m/Sa658lM1X30WoPAUyduaVHyFGKP6b6dYk9qMU19bNijQAmfMgxW3Kzo60FMLXIZ09u7vQ9x712MIFt/wGOv9YSxIhjQFD3Dg6Iy7sVgcrjwEfJLVtOuQe48CW32j43SwIkQAKCwNGKarx43PyNwuNSuyAhwK9dgOXW1eO9vAJ8U1yKhmZ2tG8XyCacUgBrG20KYDr42VIAW7KkpV+UsrxR+B8/fryuEsipU6dKJZfPP//8GZH3799fyiITQ5RACjFM7ktmTABTxyGLXvIaclmnvJAyzsTERCkOuQzSHcsflQfw5Btr8Okv35p8mjw8PPDu7JWIj441+8SZa96unGiq55VSXFL2vVKKU3p6gJkTwCwpazQmAKnLBNVAzAlg5m59lP20pwCmPB+Zg7n+ZuZutDT3IFjDTcePMpqQgE0InDq8GZ13XNviq/toYPDrNvFLJySgi8C2O4Hjp2/avHYvEHaWrmk0IgESIAFXIrAxqwA7ispNbinMxxuP9u5q8y0Lqev9vEK8mZuPRgpfNuerxyEFMD2UTNtQANPBT08PMFE6KMoDtUogRQbYsWPHrBbARF8vZQmlsfDVYpewsYUApvYhZ30JoU0IbupbMnWgdRmT4zmZGLVgstn9jLziWky8+S6TNsoyRy0wShHJlKBlSwHM1BpacSo/N9WbS+3DXA8wLfFM+DK1jvA778OFWP3vZeib0PI/TJZmgFkqgNmTmyVnQVsS0EOgoLQYx3NO4khmOo5mZ0D8nNuffkSa+kr/r9Ar6PS16/1mA/1a306rxz9tSMBiArvnALvntkyLvggY+pPFLjiBBEiABJydgKg0XLDffPnjFZ3CMTQ2wqZbLapvwOKMLOytrLKJ3z5BAYj19UW0jzdifHwQ6+uDSB8feHsAQV5eNlnDFZ0EeHrC39PTFbdmlz1RANOBWesWSLksUJT+GRPAxOdyueHOnTsNZYRyqaCWOKXs8SVnZ6kb0Cu30VYBTAhZWiWQInY5I+yKK66AEPbk/mI6kLqkyQPLZuLPYwdM7i3IPwAfP7UO/r7GU5HNNbqXnWoJMKbKEJXvm8pYMpetpBTnzDXnv2PwrYZ+XWqxSm9mltYtkHL2mzImU4KgvG/B76HXp2FXxm4o4zfXMP+5b1rKauRML3V5qp4MMHtyc8lvKm7KLgQqa6pxNDsdx7JP4kROJo5kpeNQ5glUVFeaXF+IXy/0+wY+nqd7j4hMsHPmsRzSLifmhouIssc/Z/2V+eXpBwzbBkScvpDBDZFwyyRAAu5L4FB5NV45Yb78cWKPeMT5+9oM0vayCqSdzIa45dHaEejlifNCgjEwNAQXhARDvOYgAXsToACmg7gpAUxuNj9t2jRDPy5183h1Q3qxnLJ0UBa3fvnlF0MTfCEkLV682PBa9inf9KheQ/hUNqUX/bnaUgIpBDCtJvgyNrmZvvIWSh1IXdLkq50/Y9bL5m97nDpyDG4aMtTo/mWBSN3jS2msFGH09twS85W2xjLNROlkcqfumP72E61EH1NrqzdgqsTS2EYt7QF25VmXSW7M9RVTl2WaKyVVlo+qSw1lIU2IhONeexgVNaYFAD0CmIjbXF83W3JzyW8qbsqmBGrr63AsOwPHTslCl/h7BvJLiqxa58roTMzv+UvruaIxfudhQOR5QFAS4BNmlW9OcnMC9aVAZTpQ9DtwaktLw3vlGPI+0PUmN4fE7ZMACbgrgQ2ZBfi92HT5Y5SvD6b2SrAJnrrmZryUnYvPCout8hfu7Y0h4aEYGBqM/sFBVvngJBKwJQEKYDpoygLYli1bzrCWb1FUfiDEqNGjR0tv3X///RgwYABE5ldaWhoCAgIgi15yHy8hoO3atatVzy5ZWBI+hLgkD7l3mCxQye8PGzbMkIFliwww4VcW70RschzK3mXiPWNinA6kLmty/eP3QZQNmRrd4uLx1hPLz/jYVLmi2tBURpFa1BIi2jMj5+P5b1+Rsp7UvbPUoowQha7qe4VZAUzEooxTjs3Y7Y7G7MwJe8p9mstEUwtbesVC2b8x8U0prJnKbhPzTTEy1wNMXtce3Fz2m4obs4pARt4pHMk6IQleB08ex/FTJ5FdmGeVL3OTkgLKMbvHdvQOtu4fxjYPiA5dmsCh6r5YXfA0OiWejQGpwbigVyiiQ31ces/cHAmQAAkoCYi+W/P3ZaC2yfTtj1fFRuDKTuFtBpdeU4uF6ZnIrq2z2JcoabypUxSGRobDx8PD4vmcQALtRYACWHuRtcCvMcHKgukdaurOtz8aA//fLRvxwsfrzZ7Jiodm4fxe/Tr03Lg4CZCAaxCoqqnGoczjOJKVgSPZ6TiSeULK8Kqpq7XrBgeG5+K2LodxTkgBAr0a7Lo2F3NtAtVNQdhbNQAfFY3C/yoHn7HZhGg/nJMcjP7JwTg3JRhB/uwb49pPBHdHAu5N4GB5Ff57ItcsBJH9JbLA2jJExtfaLPNllsb8x/n64uZOURgW2XYBri3xcy4JmCJAAcwBng1nFsBEplpycrKhBNQBcHZoCGVVFbjusftQ31BvMo4h/c7H0/c/0qFxcnESIAHnIiD6cR093aNLZHOJXl2iKb215YvtufsE/wrE+1ci2rcaET618PPU1y/E09MDkSHhiAmPRKewKOlrWFAI4MC/OG6ur0XZt68DTdp7DDjrEvgmno0DP5SjtsL0b+7ls0m5MAjBUd7teVRW+y4ub0BeSR3yS+ulrzX12vvRu1htUwBKGyJQ2NAJOfUJOFVn2S1mKV0C8LeUFkHs7KQg+Pqwx4xe9rQjARJwfALvZxbgNzPlj539fTGhR7zVGxG3PK7LzsUnBZa1R0jy98O/OkXjkvBQR/7PttVcONF1CFAAc4CzdEYBTN3bTJR2crQQWPD6amz+9TuTODw8PLBx3lrERkQRGQmQAAm0IpBdkIuT+acgShgz83Ok2xdPnDqJovJSlyLVJaoTkuISIMrCk2Lj0T0uAf2SezndHku/fAkln6zWjNvD2xcJT34NT/8gfPN8Hk7urtacM/i2SPS8JETTzhEMMvJqsDe9EntPVGLXsQoUVzhOFmC/7sE4r0eIJIoJcYyDBEiABJyVgLj98cn96ahqNP1Lh2FxEbg8xrrsK1FWKUoed5ab7oGrZufl4YE742JwY0wUhS9nfbDcLG4KYG524Nxu+xMQ5Uh3LZpudqGRV1yLiTff1f7BcAUSIAGHIyB6ceUU5kkilxC7ToqveaeQnpvlcLG2NaCQwCD0SUpFapck9EhIQnLnRPRI6NZWtw4zP3PWMDSW5mvGE3T+NYi+c4Fk99sHxdj7dZnmnLOvDMX5N9r2CnvNRW1kcDK/VhLC/jhajt3HK1FZo50hZ6OlzboJD/LG31JD8LfUFlEsLMgxM+zswYJrkAAJOB+BoxXVePG4+bLEKT0TEO1nefljYX0D5h7PwIka/S0U4nx98Hi3rhDZXxwk4CwEKIA5y0kxTqciMDZtFnYd3W8y5kD/AGxa8DzEVw4SIAHXIpBTlA+RyXWqKB+nCvNOf235e25xgWttVrGb1PgkdO/cFT3ik9CzazJSOndFVJhzCjh6DqnmyO/IXTlGjyliH1wL/14XSraHtpZj29vapSWJ/QNxxZgYXf4d2ai5GTiUVYX/HSnHzsMVOJhZhUaRxtDBQ/Rk7h4XIDXTF6KYKJf09nLgetsO5sXlSYAEOp7ApuxCbCs0/QuUWH9fTLKi/FGIXrOOZaCkQX/27lUR4bg/PhZ+niwz7/gngxFYQoACmCW0aEsCOgn88Od2PPrCYrPWIgNMZIJxkAAJOBeBkooy5JUUIreoQCpTzCoQf/Kkr+K1q4/osAgIsUtkc6V0SZREr96Jya6+7TP2V/jWHFT8uklz315hMUiY+zlw+hasUwdr8MVK8w2MhdPIeF9cN6Ozpn9nM6ipa5Kyw347JASxcuSWWH67WHvs2dfbA/1TWkolRTP9xE7+7bEMfZIACZCAVQTErw0W7s9AeYPpjFpx86O4AdKScaCqWhK/aszcKqn0F+jliYe7xmNgaLAly9CWBByGAAUwhzkKBuJKBJqbm3Hr3IekLBBTo1N4FDbOXwtPXg3sSkfPvTg5ASFuiSytvJIi5BcXIrekAHnFRcgXgldxAfJLi1BXb/qSCyfffqvwg/wDkNIlSRK5krt0lb6mxndDcECgK23Tqr0019fh5GNXoLlOu5dX2D/uRfjwcYZ1Kgob8P5s7XJXLx8PjE5LtCo+Z5okyiV/P1SGHYfKpT5iDY0dnx0m+MWE+UiZYUIME19DAni7pDM9V4yVBFyNQHpVDZ47esrstib2iEecv6/ure+rrMKc4yd1i1+9AwMwPSke0T6Wl1jqDoqGJNDOBCiAtTNgundfAhu+/xzL3nvJLICn/m8qLj+3pSyGgwRIoH0JFJaVSEKWlL1VXIiC0iIpi0uIWuKr6M3ljsPXxwfdYhOkTK7kzl2RGt+S1RUX6fzld+11npU7PkXBGzN1uY+f9TG8o1rfyPXq+HRdc0cuSoB/sPsILyI77I+jIjusTMoSO1XkGNlh4rBEA/1zk4NxrughlsLMB10PMI1IgARsRmDzqSL8WGD6QpwoXx9M7ZWge73dFVWYeyIDdTpL0oeEh+Lhrl0gmt5zkIAzE6AA5synx9gdmkBtfR2uf/w+lFeZvkmlf0pvrJ0836H3weBIwFEJNDQ2QohaxeWlKC4vQVF5GYorxN9LUVRWavi7eC0yu4S9Ow8fL28kxnZB8umyxeTOCVIZY3x0LMTttBz6CeStHYfqA9s0J/jG90Tn6W+fYffB3CyU5Wv3WrlmShxiurtvc+H80nqpkb4Qw/48VomicsfIvhTlkqJn2LkpITg3NRjJcQFyhavmM0EDEiABErCGwKIDJ1Fab/q/G5fFhOGfcZG6XAvxa87xDNSLJo0aQ/zr4I7YGIyMjdYy5eck4BQEKIA5xTExSGcl8NLm9/DS5nfNhv/y9EXonZjirFtk3CRgUwJlVRUokkQthZglCVzyn7IWgau8BJU12uVnNg3OiZyJEuuU+CQpm0vcwCh6diXFxsOTzWrbfIpNVWU4+fjfAR39UsKvewhhV919xppfrs5D9n7t5/fSu6PR/bygNsfsKg4yxe2Sx4UYVoE/j1egvMoxRG1xm2T/ZFEq2XK7ZGQIy4Nc5ZnjPkjAEQhkVddi1ZFss6GMS+2ChADtX5j8UVGJ+cdP6hK/vD08MC0xHoPDQhwBA2MgAZsQoABmE4x0QgLGCYj/mRdZYOZ6Bg3pdz6evv8RIiQBpyYgMh6ra2tRW1+L6toa1NTVnf57LWrqWl7X1NWiuq4WtXW1EN8bsqhVdFrcEtlcHJYRCPDzlzK6kuMSkJrQTerT1atrMkT/Lo72IVD+47so2rBIl/OEuZ/BKzz2DNtt6wtx6KcKTR/njYhA33+Eatq5o4FIXDiSXS2VS/5+uFy6XVJHMoNdUHWJ8pMEMdE/7JzkYPYPswt1LkICrktgS04xvss3/W+kUB8vzOit3TNyb2UVZh7LQIOOH5bBXl6Y070regby3xOu+2S5584cSgC7aPyt7nkK3LXdCIheN77evvCTvvrA18cXLe/5wEf6493yx0u8J/7e+j3589CgEIQGBiM0KBhh0te/Xqs3s+qD1/HW16ZvChOlRxvnrUVsRJTdOHAh5ycgRNX6xgY0SH8aT/9Rvj7zs/qG07ZNjWhsbIDhtTS/AQ1NjWiQbBoMQpUQrIRwVVNbixpJ3GoRsOT35b87P1HH3oH4edO9cwKS4hLQ/fSfbp0TIDK9OOxLIOfZe1B77A/NRf2S+iLu4deM2u3eUoqdH2sLvr0uDcGgf+kradEMyMUNyqsb8b8j5YbbJUsqtUtM/5+9MwFvqtra8JekTZvOM50po4ADXv47iMJVQcUBJ1BRgYtXVFQQREBlHhQRQRAUuOp1RJzBGcVZAUdEUS+CzJ1HOjcdk/9Zp5xymuZkn6RJm6RrP09Nk7P23mu/+4SaL2ut3RFIKLu4R6JJEsTo57SMUAQb9R0xNc/BBJiAnxAQpT+eExeBkUmO/3/goLkWsw8dQ52W6OWAACzr1R0pQdoL6vsJal5GFyDAAlgX2GReYscSIFGsWRyjNIhI6fePd+2QRAVuTIAJMAFHBEjcSk1IQveEZKTEJyI9IRndE1Okf0u4dT6BprICZC+8RJMj0VdMQ8TwCXZtD/9Yje0vFAvHST3NhOG3Jwjt2KA1AQpuOJxvxu4Dlfj5YBX2ZnrP6ZIBBh36poRgYK9mQaxfWgjoNW5MgAnYJ1BbZ8EDj+bjh901QkTL5iXjr2eGYNcvNZj9oHrKYGS4AY8sTEbPjLYpg29tLcP6Z1v/+zzyokhMu61zDobJNdfj8YOOTw6+vVcSuocEq/LJqqvDrINHUdNkETKMCgjAI70zkGjkVG4hLDbwSQIsgPnktrHTTIAJMAEm4KsEkmMTmosKul6GAAAgAElEQVTRJ6UjOa4b0hISkRafxKcu+sCGVnz2AkrfXaPJ05RFWxEQnWjXtuBQHT5anS8cJzrFiCtmJwnt2MAxgboGi1Q3bPdB+qlETnGd1yALCtRjABXUpwixXmHolcQF9b1mc9gRryDgCQFMXpgsmNHz0rImzFiYg6wc+6fPpqUY8ejiFERHdezJvKL0x7AAA+b0T4eajF5Q34CZB4+gvFFcM5HFL6+45dkJDxNgAczDgHl4JsAEmAAT6HoEKPIzNT4RaQlJLVFc9Lxvao+uB8OPVpy34kbUZ+8TrsiY2g9Js15WtasubcSb8x1/o0+djSY9bliRJpyPDZwjUFzRIKVKUsrkL4eqUF0r/mDo3AyuW4cGG3BqRijOyAjF6T3C0JMFMddhck+/IOBJAezvg0Iwf0YigoP0sBf5ZQuwMyLBROmPZ8dG4PJk++mPpQ2NmHHwKIobxCfoxgZS2iNHfvnFm4YX4ZAAC2B8gzABJsAEmAATcJIAFZ+n+luJMfGgiC6K5EqJS0BSbIIUzRXCReidJOr95o2l+chZdKkmR6Mum4zIiyaq21qBF6YeA8Qn0GPsqnQEGDlFThN4F4wsFiv+zGlOl6ToMPqdXvOWJgli3UkMaxbEOELMW3aG/egoAkoBTClYOZpfmQKpjPKiPspILzkVMjkpsCXN0jY98vDROty7OBfllU3o6Ciw9qQ/VjY1SWmPuXX2I9qU/CIDDFjZuwe6cdpjR93WPE8nEmABrBPh89RMgAkwASbgfQTCTCGIj4qVBK6EqBgkRMchIfrE71Gx0jWy4da1CFR8+TJK31qpadHJczYjsJvjaL835mWjpkwceXTlvGREJXItFk3g3WBE0WB7DldJtcN+OVSJvOPiD49umFbzECSIUcrk6ScixHonc8qkZnhs6JME3C2AEQQ52sueAGZPZLO1t1c7zBNwXU1/rLVYcP+hYzhsrhW6FWLQY0XvDKQFta2HJuzMBkzABwmwAOaDm8YuMwEmwASYgGsEwkyhkpjVjYQsSdRSiFxRMVJEV7CR/yfQNbr+3St/7UTUHfpZuEiq+0X1v0Rt66P5KDoirkV14eQEJPfnY+hFPD11vai8AT9JxfQrpTpidNqkNzVTkB7900KltEmKFDslNQSBARwx6E17xL60j4DWFEilcOVsBBgJWrYpkHfeHIerL41qn/Pt7O1K+mOT1YqFR7Lwa1W1cPYgvV467bG3Sb2AvnAQNmACPkaABTAf2zB2lwkwASbABOwToLpbJG41R2/FoFt0XPPv0TEt6YpBgXykN98/zhOw1JQja84wgI4XFDQ6+ZFOgBS1r54pwtGfxaeanX1jLPqcHSYajq93AAHa/oO5NVJ02M+HqvCHF50uKS9fPmVSFsQGdA9BSFDHFu3ugK3gKboQgfYKYI5QKUUzR/M4OjXSU1uRba7DuoPqJ1nSvJN6JiEj9KR4RX+hHjmWg53lFUK3jDodFvdMx6mhHNEuhMUGfkXAqwQwvyLLi/E6AvWNDWhobEB9Y2PzY4PNc+l68zX5sb6p9XN6vabOjPLqKlRUV7Z+rKmU+nFjAkygfQQMegMiQsMQKf2EIyI0vPkxpPk5vS6/JttEhkUgwMAf8tpHnnurEaj6ZgtKXntQE6DE6c8jKOMMoe2PW0qx93Pxh5SBl0TizMs6NwpBuJguakCnS/52pFpKlSRB7FiBON2oo1HpdED3hGD0Tw8FiWED0kPRLZq/COjofeD5XCfgKQFMTdRyVAxfaw0y11d7sufWvOPYXlyuOpS90x+fzMnHByWlwukNOh0W9UjDwLBQoa0vGHxbXIKnDx9BvcWCIXFxuL13z3a5/Z+Dh3GwqgpzB/RDtNF9/14u+d9eya8Fpw5ol3/cuX0EWABrHz/uzQRaEaipq20RxsqrKlBcXoriilJs/vojFJUdZ1pMoEsQoBTCkKBgqRB8SJCp+TE4GCHGE68FmxAaHIKIkNCT4tYJsYsELUpT5MYEvIlA4ZNTYd67Q+iSPiQSaQ99DpDqIGgkfpEIJmq9zwrDOePsn/Al6svXO5ZAWXUj9hyqkmqI0U9BqXfVD5NpxIQHon96sxhGohidNGnQi+/ZjqXJszGBZgLtrQFmj6NWIUtZMF8ep6NSI0Xpj0PiInFZUkzL8t4qKsFzeYXC24be6bMzUnFWRLjQ1lcM3C0ssQDmKzvvmp8sgLnGjXsxAc0Evv3fbszYsEyzPRsyAWcIGAMDodfpodfrodfpTvwuP9JrimtkI9vpDQr7E32la3oYDHpQqmCLeCWLWScErVASs4JIxDIhmK4pxC4uDu/M7rGtLxCwNtQh675/wtokPkY+7OxRiB0zT9OyKP2R0iBFLblfMC6c0k1kxte9kEBBWb0kiFHtMBLESqu8M0o8KFCPPikmqbg+iWIkjlGxfW5MwBsItFcAsz0F0t6alCc92hO4lD6MvCgS026L9yiazJo6bDjkOP1xcu9kpJqaa5ZSyiOlPoqT9IHpack4PzrSo/535OCl9fVYuncfeoeFtTvyS/abBbCO3MGOn4sFsI5nzjN2MQI3Png3jubnCFdN6V0fPfKc0I4NmAATYAJMoOMImH//CoVPT9c0YcKktTANGKLJlgrgUyF8UYtMDMRV85JFZnzdBwhkFtbi1xMpk5Q6SSdOemOjAMaUuCCpoL780yMxGHqOEvPG7fJ7nzpCALON9LIVzZRF9TtCAHsvtwTflKinyEcGBuD+fmnS3lOxeyp6T8XvRe2mpASMivefiOKj1TV4+I99qDpRgiYsIAD39++HjNAQUFTYn5VVEhKjXo9be/bA4LjmtduLGFO+ZiuAKVMsZcZ9w8NaUhmpb5DegCPV1ZIvY9LTcHlyUisfEoODEURfMOv1Lf1onh3FxS3b5o70TdE9wNcBFsD4LmACHiTw6U87seC5xzTNcMXZw3H/jbdrsmUjJsAEmAAT6BgCJa8+gKpv3xJOpgsMQtryr6EzBAptyaC6tBFvzhd/ORJg1GHsqnRNY7KR7xCgz6qH88z49UiVVEfs96PVqKnzTkFM+gAZqEfvJBP6ppEoZkLf1BB0i3JfbRzf2Tn2tKMJaK0BRn7J4pSjUyDV/F/zVBHe/1i95pbcz9MpkCRjPfRHJqoa1f89OD8hChd1i8Yhcy3uP3QMdRaLcFsujY3G7SmJQjtfM7CNAJOf0zrkGl4kNP1w/HiLCOaMAFbe0CiJbJclJ0miFrX3cvPwWmZWK6GLxDilyEZz/lJW1iLIyWKXLJzRGB/k5rVcJ5HthaPHMCGje4tQ52t74Sv+sgDmKzvFfvokgfEPzcCh3ExNvq+5az7+doq4cLKmwdiICTABJsAE3EIga875sFSLPxSFnH4e4m9ZpX1OK/DC1GPQkrNy48o0BAbrtY/Nlj5HwGKx4lAeRYiRIFaF/x2rhrlO/KG2MxcaFRqAPqkh6JvSLIhRtFiYiVMnO3NP/HHujhLAtMyjtXZYe/bhUJUZ/z3iODp4Wp8UGAw6zDhwFGUaDuD6e0Q45makwh8r/dkKYPaEJFsbZwQwe0Xw5cgzWRSj8SoaGlsEN9vrdD/IPkQEBkgRYLYCWXvuGe7rHAEWwJzjxdZMQDOBb/f+jBnrH9JkHx4Sig8fflaqz8SNCTABJsAEvINAfdYfyFs5VpMzsTcsRNhZV2qylY3emJuNmnJx1M+V85IRlagtsswpB9jYawmQIHYg1yxFh1ENsb2Z1ait925BjGAmRhslMUwWxXonm6ToMW5MwFUCWoQpeez2RIDJY6idAqmllpira1T225xdjF2llapDxRoDcUfvJEw/cBT59eKDNvqGmPBwr+4I0HA4izv87+gxbMUt28gq2R8SnArraiXxyRUBTJ4nv/bkab/KVEeaRz7dUS2aSzmvbfompz923J3DAljHseaZuhiBqY8vwa79v2la9WVnnYe54yZrsmUjJsAEmAAT6BgC5R89hbIP/yOeTKdD2tLPoQ91rrDwByvzUXy0Tjj+hZMTkNzfJLRjA/8msC+rRooOo4L6f2TWoK7B+wUx2hE6ZTI9IQjdE4KRFh8s/Z4c21y8mxsTYAInCVAdryV7M1HvIKVxeEIUPqosx581ZiG6lCAjVvbOQKjBfyMztQpgSvHJGQFMToGk2l5y+qK9CDBnBTDl5ilrgbEQJryt223AAli7EfIATKAtgaP52bjxQW1Fk6n3kn/fjQv+7xxGyQSYABNgAl5EIH/Vv1B37HehR0HdT0PiPS8K7WwNvvxvEY79UiPsd864WPQ+K0xoxwZdh0CTxYqDuWbsPVYtpUvuPVaDihrvPGXS3q4YA3RIJTEsPgjpCSSKNQtjSTFB8NNAla5zc/JKXSawt6IGG48VOOxvDDXg56pq4RxRAQF4rE8PxAQGCG192cAdKZD20hMPVlVJKY07ikta1eoiVnJR/KtTU1qK3SsFMC0pkPaYe+r0SV/eX0/4zgKYJ6jymF2ewCOvPoW3d3yiiYNOp8O2R55HmClEkz0bMQEmwASYgOcJWKrLkDV3OKDhZK2oyyYj8qKJTjv1w5vH8ceX6qku8oBnXhaFgZc4F13mtDPcwecJZBfVSWKY/FNQKk6P8rZFBwbopBMoldFiJI4lxxj5FEpv2yz2x+0ENmUW4vdydXGrMsCCzAbx+zpYr8eK3hnoHuz/kZauFMG3LYovF7WXI7yUQhQJYG9l57QUuFemLqqlQNKNISqCb3vddh1uv7l4wBYCLIDxzcAE3EygptaMkXNuRW29OK2Fpj41ow+enqmtVpibXeXhmAATYAJMQIVA9Y8foPil+Zr4JN37KowpfTXZKo1+/7QCP71dKuzX95wwDL7Bf46uFy6YDdxCoLSqUYoQo/phFCFGp05S5JgvtgBDszAmRYoposaSY40w6P2xtLcv7hL73B4ClPZI6Y+UBmmvFVobUQRxlCe9HRb3SMfAsND2uOMzfdWEI0pz/LOySlqHUa9vdUIjvaa8TsKX3OQC9XIEGBXBV6Yokh2dBvnj8VLIBe3tpVSSnbJfYnAwggx6BOn1LbXClD6QvSzA+Qx8H3WUBTAf3Th223sJvPL5+3h8ywuaHfz3Jdfg1svGaLZnQybABJgAE/A8geLn70f1zx8LJzJExiN1yTahnT2Dw7uqsf35YmHf1FNNGH5HgtCODZiAIwL1jVbszyJBrAZ/ZFZLdcSqa8WHMHgzVRLGqJ4YpU82i2Mna4zRNW5MwFcIUOF7KoBvrx1HE/KsDZqWcndaMoZFc8SwJlhs1CUJsADWJbedF+0pAlarFdctvgs5xY7z95Xzb5i+BAN79feUSzwuE2ACTIAJOEvAYkHWnPNgMTd/e+yohZ09CrFj5onM7F4vOFCLj9aI/15Epxhxxewkl+bgTkxAjQAFmmQV1UqCGEWKkSiWd1ycXuULRCkqjKLDWuqLnYgaoygyFsZ8YQe7no9PHs7D0eqTJwzKBErRhFyN4teYbnEY2y2+68HjFTMBJwiwAOYELDZlAiICP/yxB3eve1Bk1nLdoDfgy8c2gR65MQEmwASYgHcQqDv8C/LX3KzJmYRbV8N02rmabG2NKosbsWVRjrBvUKge1y9PE9qxARNoL4FKcxP2ZVZjf7YZ+7NrcCCnBlVm344SUzKhAvsx4YGIjwxEXCQ9Gtv8HhXm30XD23uPcH/3EyhraMTyfVltBi5DE3I0il9DoyIwKz3F/c7xiEzAzwiwAOZnG8rL6VwC9z31CLb/+qNmJyjyiyLAuDEBJsAEmID3ECjbuh7l2/4rdEhnCETaw19BZwwW2tozsDRZsXFapqa+49ekQ88pXZpYsZF7CeSW1Eli2P6sGvyZY5ZqiTU2+WYtMS1kqBB/LIlkUUpxrFksaxbNAhEazF9camHJNtoIfFxQii8Ky1oZl6MJ2RrFrzPCQrG4RxoMfISqNuBs1aUJsADWpbefF+9OAscry3HFnFth0XBimDzvvy66GrdfcaM73eCxmAATYAJMoJ0E8h4dh/rMvcJRTP0GI+GOdUI7Rwav3puFuhqLcIxRi1IQHseRKUJQbOBxAiR+HSuslYSww3m1OJRnxpF8M8x14vvY48510ASmIH2zIBZBQpkcUdYsmDX/GEFCGjcmoIXAw/uyUN5wssC9M2mPPU3BeLhXd9DJj9yYABMQE2ABTMyILZiAJgJPf/AanvvwTU22stEjk+7DkNP/6lQfNmYCTIAJMAHPEaC6X1mzzwU0fJkRM/pehP/z+nY58+6yPJTmiOsuXTw9Ed16+f+R9u2CyZ07jQC9XfKO10limCSK5TZHipVVi0+t6zSnPTwxiWQRpgBEhBoQTo8hBoSHBCA8xIAIejQZEBEagAgTvd78WrCRRQwPb4vXDf9HRQ1ePHayFqTW0x5pIfGBgXisbw+EGzgi0es2lh3yWgIsgHnt1rBjvkSAor6unHsbSipahy+L1vDh8mcRGRouMuPrTIAJMAEm0EEEqndtRfFGbUXtUxa8h4DY9tVc+XR9IXL2moWr++dNcejx165xrL0QBhv4DAESwLIKa3GssO7EYy2yiupQ3oWFMUebRwX6JXHshCAmiWaSQHZSQKPXWgS0kACEmQzgzDefeUu0cfTZI/k4UNX8N4BSHin1UUuLDAjAit4ZSDQGajFnGybABE4QYAGMbwUm4AYCO37bhXufXO7USClx3fDGoiec6sPGTIAJMAEm4FkCJH6RCCZqAXFpSJn/jshMeP3bV0rw507xaZN/vToapw6PEI7HBkzAFwhQsf1jBbXILJR/6pBZVIuyqq4bMebqvpH4FRZ8UiSTBTRJNFNEl8kRaLKAxqdhukrcff2K6xqw6s9sNMCKTGsDzNCWRhxqMGB5r+5ID+aoYPftBo/UVQiwANZVdprX6VECJH6RCOZMu+ivQ7DopmnOdGFbJsAEmAAT8DCB7LnD0VRVKpyFUh8pBbK9bc/WcvyyVRw9POD8CPxtdHR7p+P+TMCrCdCJk0dPCGPZxXWSSEb1xlgY8/y2BQXqpUgyg14nPep1OujpseX5idf0gI6u6U/aSPb6E/a65v60l5QhkRTDIo293aODFDIGm/BpWTmKrI1ograDJYx6HR7ulYHeJtcOX/H8ncQzMAHvJtDhAtgDDzyAnTt3YtOmTYiNjW1Dh64NGTIEO3bswDnnnOO19EpKSjB27FjMnz/fq/30WoB+5BilPVL6ozPF72n506/5N64971I/IsFLYQJMgAn4NoH67H3IW6HtYJKESY/DNKD9/59y4NsqfLOpRAguY1AIzr05XmjHBkzAHwlU1zZJQlhmYV2rqLHjlQ3+uFxeUxcgkDYqCvXBVG5SD1gN0EMHCyywWq30X+kHdkSxC2KikGw0gsrFBep1CNTRD0DCGP1Or9PvRnpd8TuJmdyYABMAOlwA279/P8aMGYN169bZFY5IIMvJycHq1athMpm8do9YAPParelwx6jwPRXAd7Y9PfMhnJrRx9lubM8EmAATYAIeIlD+ybMoe1+cmq4zBCJtxQ7QY3sb1f+iOmCiltAzCJfckygy4+tMoEsRIGFMEsWKFKmUhbUoqWBhrEvdCD642KRro2AJao760lmBpiYDDHojgq2eOe2XDiU9KYydEMokwezk7ySoNds020oRgGh+pDL70nOK/pN/lx51MEh29q8bTkQSNveXx0RzH8VYttfLG63SfKzbqd/cMaRwcnOaQIcLYGazGdOnT5cctRW5ZFFp/PjxUnSVNzdax8KFCzFx4kSccsop3uwq++ZhAlfNux2FZeJv75VuBBgM+HzVJtAjNybABJgAE/AOAgWP34ragz8JnTH1G4yEO9YJ7bQY0AmQdBKkqIXFBmD04vYV3BfNwdeZgL8QaGi0Ir+0HoVl8k9Dq98pckzDQa/+goPX4YUElAKY5J4V0DUYUG/QIQzBkvDEjQmoEbi6WwiGx3IarCt3SIcLYOQkpTlOnjwZr732WivxiNIiN27c2JIeKUeL7dmzR1rbkiVLpJRDanRt6tSpWLt2bcsYtq/Jgtq2bdukPiNGjFBNvbSFJ/e94447sGHDBshjvPTSS5I4ZyuAycLek08+2TKUPF9xcXEbX8mIot2oyWui5wsWLJBeGzhwYAsf23XIEyhtRJtPY1dWVqKiogKyj0qesj/y/LY+yPtG6alys+2v5oPMZujQoa2ETboPyC/a9/Xr17diYY+PaI2dcf3b/+3GjA3LnJ66f/feeGaW8/2cnog7MAEmwASYgCYC1nozMu8bCljERYhjRs1E+LnaUiVFk9dVWfDq/VkiM+gNOoxfky60YwMmwATEBJosVhSVnxDFJKFMFsiaH4srGtDYpK0mk3g2tmACbQm0EcDIxAoE1BtQFWBFKIJhlOKuuDGBtgRYAHP9rugUAcxepJcskqSkpEiCkG0tMLkP1QWj6yIBLD09XYo0U4outoKTI2zyfGQj1ytTE+7siTVKf2fOnCn5Iq+N7JUplIMGDWpz3dFctqy0bL8srskCnu0e0Bq3b9/eEpVnG6mXmZnZSsRzNgXUVty0ZWZvb5zZLy0MPGFz35PLsd3J4vfkxzXnXox7rp3oCZd4TCbABJgAE3CBgPn3r1H49N2aeibPfQuBCd012Wox2jgtExYNH7avX56GoFBOedDClG2YQHsIUHQYRYkVSBFkDSg68UjiGL1WVNaAugaxWN4eH7ivfxOwK4BJ6ZA66Ov0qAy0IAImBLII5t83gourYwHMRXDSe4wq7XVCsxftpYzosid+KCOG7EVVKUWxuLg4KdrI1XRKeyKds6KPcg1K36n4v+1aFi1ahCeeeKLVwQBqApArddLs9bH1yfY2UIpiu3fvthu1p/XWsWVn+9wXBbCisuO4ct4krQha2c0fPwWX/ONcl/pyJybABJgAE3A/geNvPozK7a8LBzZEdUPq4g+Fds4YbF6Yg6qSRmGXK2YnITrFKLRjAybABDxPoLy6sSVyTBLIyhtQ0JJ22QCqT8aNCagRUBPAyF7fqIOuUY8KowWRVhbB+C5qS4AFMNfvik4TwGyL4SvFFlqObfQWvUaiyZQpU0BiETVRCiSNOW7cOMnWmfRHeS7bUx61CGDKOWkcOU3QkeAjR7vZ20bbNEN7kVRatt+ewGQvis7Wl0mTJklRYfKeqKVPOuuDrfjmiwLYM1vfwDNbxR+W7LHZNG81eiSmasHGNkyACTABJtABBHIevAqNRZnCmcLPuQYx180R2jlj8OGqfBQerhN2ueDOBKQM8N4DgoQLYAMm0IUIUB2yippGVNY0ocJ84rGmEVXmJlTUNKGyphEV5uZHsqmk381NsFg6JTahC+2MdyzVkQBGHhrqKNpXJ0WCRVpDECCVmefGBJoJsADm+p3QaQIYuSyLHnfeeacUrUWpjZTiqFYzSinYUH+RACZjUdbQ0iqE2RO7HAlgcoqhcnx7Nb7IJ1qvLORRAX2topajtEjRLSASwHbt2iWJhcq6YrZpkfIcSpFMax0w6mtb86tnz54tNcF8TQCzWK24cu5tKKkoE6Fvcz0o0IgvVm9yuh93YAJMgAkwAc8QaCorQPbCSzQNHn/Lowg5/XxNtlqNvnymCMd+rhGanz02Fn0Ghwnt2IAJMAHfJEB5OTV1CoGspumEYNbYLJCRaKYQz6pOiGvmOk7H9LUdFwlgOosOhno9mnRAldGCGEsoF8b3tU32oL8sgLkOt1MFMFkQkQvNy7W2lOKYXCDeVkCxlwIpEoi0RHDZimayKEevq/W397q9Ol3yekkkIzFPPgVT5DfNbRsx5+yWO0qBfOaZZyQx0rZIvSjVUpRCaeujzGnUqFHYvHlzqwMMbAUwV+qcOcukPfZU94vqf7nSzuw9AOvvXuxKV+7DBJgAE2ACHiBQuXMzjr++VDyyXo/05duhM7o3CuuHN4/jjy8rhfP/ZWQUzrg4UmjHBkyACXQtAiSc1TdaUN9gbX5stKK+ofmxodGCOno88dz2Oj2naDWqaUaPdvs3NI+jHFe244g11+61/hfF4HiC4zRZEsBICDMbrAgJ1uOyiGjodTrUW6xosAIN0qMV9RZIj/Scfq+XXjvxQ/cGRxW6tkle3IsFMNc3p1MFMOXJibaRRKIi+LZF8eWxvvvuO+n0RHs1wJwRbJyJALNXL0yOCFOuS7leuRg9bZ1twXmTydQitlENs4svvliKlJIPAHBlux0VwSdByrZIv5zKKadA2qsB5kqRettxaa3U6PUVK1a0nHwp778zEWaucHG1zz3rl+K7vb+41P2GYSNx16gJLvXlTkyACTABJuB+AkXPzEDNr18IBw7qeSYSpz0rtHPW4PdPKvDTO6XCbqcMDcdZY2KEdmzABJgAE+hIAhSBVndCSJOFt1+PVCE4UI+4yMCOdMWn5qqIB14qOK7qsxwFRgblRgvOigzB3clxLq1REsdOiGEnBbJm4axZLFMKZ82vk25mwYlH6XeAsmCaHwE6u6Xl+onXlNfJrunEOCT10bXmPnL/5rHbXrOi0QqYDDqE6HXSeuXE4OZnzU2ZLGzvdZGtbX/lHPZ+pznlMds7t9qabNelttnnxgRjeGywS/dCV+/UqQIYwbcVPpQbIkc97dmzR3rZVgxRXqfUvcWLF2P9+vUtkUW2/ZXpfaKNd0YAo7Hs+Uopfhs3bmw5RdLRepXimOybLJLZ1hVT+r5jxw5JGBM1EqsqKytRUVEBuY6XUoRTponSWCR8jR49GrNmzWoRpWz9kMUxWcQS+aDkROOSqKdsskgn77V8TRkFqGUOT9sUlJZg1II74Or5EYtvmoYL/zrE027y+EyACTABJqCFgNWKzHuHwFpvFlpHXXonIkfcIrRz1uDQD9XY8WKxsFvaGSEYdlu80I4NmAATYAJMwPsJNFqtuPdwDsob1SPB5CgwSoUsMzZhYrcYXBId7v2LYw+ZgJcS6HQBzEu5+J1brkRr+R0ENy1o3dsbsYYj52wAACAASURBVOnTd10e7bWFa5EWn+Ryf+7IBJgAE2AC7iNQd/RX5K++SdOASTM2wph+qiZbZ4zy9tfi48cLhF3iuhtx2Sz++yEExQZMgAkwAR8h8EFJObYUq9cU1jXpYGhoLoBPqZB1gRYs656EnsF8IrCPbDG76WUEWADzsg3xlDssgLmHbENjAy6fcxsqaqpcGpAL4LuEjTsxASbABDxGoPyjp1D24X+E4+tNYUhb9hWgUyZVCLtpMijPb8DbD+YKbUOiDLj2QT5BWAiKDZgAE2ACPkKgrLEJMw9lt0rns3U9oM7Qku9XZrQg2mjAoxlJCDXwyZA+ss3sphcRYAHMizbDk66wAOYeutt+/BqLX3jc5cEG9T0NT0xd6HJ/7sgEmAATYALuJZC/5mbUHRbXdAwdNAJxE5a5d/ITo9WbLXhlVpZ4bB0wYW33k0VIxD3YggkwASbABLycwJrsQvxarZ6Gr2/UQd/YLHY16K2oCLRgUJgJc1ITvHxl7B4T8D4CLIB5356wR15M4NZH5+J/R/5U9TDIaERdfb3q9RuHX4EpV4/34hWya0yACTCBrkOA6n5l3jcUsFBJXsct9sZFCPvHFSIzl69vnJYJC1UHFrTrlqXCFG4QmfF1JsAEmAAT8BECuytrsC63SN1bKyBFgZ1oJICREPavhGhcERPhI6tkN5mAdxBgAcw79qGNF7YF5109DVE+TdGVgvWyU7/88gtOOeUUOFPsXg2rvcMFvHQL2rh1IPsoJjw8y6G7CdGxKCwtUbVZ8u+7ccH/iQ8t8BUm7CcTYAJMwJcJmH//GoVP361pCalLP4MhLFqTrStGWxbnoLKoUdj18vuTEJPKtV+EoNiACTABJuAjBKgY/rSD2ah18GWMXAyfltSks4JSIQ06YHn3JGRwPTAf2Wl20xsIsADmDbtg44PtyZiyaESnPTp7IiKlPtJJkQUFBVi3bp2mEyOV7pAv27dvx+rVq90igHkhbs0uPbhxHbZ+/6WqvUFvkErDNDapn+TCBfA142ZDJsAEmIDHCRzf/Agqv35VOE9gtx5InrNZaNceg4/WFKDgQK1wiOG3JyD1NJPQjg2YABNgAkzAdwg8k1+Cb8rVawwri+HTqqoCLKgzWJEQGIBHeyTBpOd6YL6z2+xpZxJgAawz6duZ22w2Y/r06Rg6dCjGjh3bYkGRXCRmkSAVGxuryWtZOJsxYwY2b96MlJQUpwU0FsCaUVPReyp+T0Xw1dpZA87Ed3vV68hwAXxNty0bMQEmwAQ6jEDuQ6PQUHBUOF/4uTciZtRMoV17DLY/X4zDu6qFQwy+PgZ9h4QL7diACTABJsAEfIfA79VmrM4udOiwshh+kw4oMzZ/6f6P8BDMSon3ncWyp0ygEwl0mgAmizOjRo3C+vXrsWfPHgwcOBCvvfYadu3ahXHjxklYbFP39u/fjzFjxkj21JSpgfKYd9xxBzZs2IBt27ZJNi+99FIrMckRbxp/6tSpuPPOO7Fw4cKWeSiKiiKw5EZi1IIFC6Snst+UJij7IM8t2yttXNlvVwQwEq82btwoiWYfffRRy++ygCZaqzINU+m/nFYpr0PJVzSmbQqkXJyfxpJ5tidd0xW2Wvq8sG0LnnzvFYemN40Yjee3qUcI/KXPAKybtljLdGzDBJgAE2ACHibQVFWK7LnDNc2SMGktTAOGaLJ11WjXW6X432cVwu4DL4nEmZdFCe3YgAkwASbABHyHAFWivPtgFqqb1GtS6hv00JPydaLJUWD09PbEWFwQFeY7C2ZPmUAnEeh0AYzWLUc1yaKSLKjIYsn48eMlAUsWXmQxyjY1UH6uHJP6TJ48WRLWSKASNVlgO+uss1rS/pRCUkhIiBShpYymcjSHHNHlSvSV7Kvs06xZszQLebbz2qu9JVorCWW2EWC26Zm2vonGpDXRXlIqJwmK8p7b7qm856L96ojrTZYmXDF3Ekory1Wny0hMwd/7DcTrX25Vtbl+2EhMHTWhI1zmOZgAE2ACTEBAoOr7d1Hy8iIxJ70e6Su+gS7As3W39n5egR+3lAr96TM4DGeP1RYJLhyMDZgAE2ACTMBrCDyfX4LtjtIgLTpQLTC5WXRA6YkoMKNOh+UZSUgLCvSa9bAjTMAbCXS6AKYUOmyjnGzTAeVoIWUdLGUfWVxRjuls0XVZwFHWy5KjmtauXSvt4aJFi/DEE0+0SkW05xvZ0us5OTku19CS/Rk9erRT6YtKn2Xhz9YX0Vqpn1IAo/XYS89U2mRmZkoRemr84uLi2ghgtnzUWHbWG+iTXTuw8Pk1DqefO+5OvP/tF9hz6A9VuwX/ugsX//2fnbUMnpcJMAEmwAQUBIpfnIvqnz4UMgnu/Vd0u+spoV17DY7ursZXzxYLh0kZYMIFdyYI7diACTABJsAEfIuAs2mQtLrqAAtqDc0nCCcZA7CqRzICqSgxNybABOwS6HQBTI4EIu8cCWCUKmlPfCGBa8qUKZIoZSuu0JiuCGCUAklilywcKcWk4uJiDBliPw3C9qRGZeSY1rpdyl2SBUB6zdki9PZqd9lGqtkTyWxfU45TU1PTSrySfaU+sihIfBzxsyeA0ThKUdPbBLB/LZuJgznHVP8JiQgJw3sPPYWLZt2EuoZ6VbtNc1ehR1Ia/1PEBJgAE2ACXkCA0h8pDVLUokZOQeSFN4vM2n294FAdPlqdLxwnJsWIy2cnCe3YgAkwASbABHyLAJ0GeffBbJgdnAZpmwapjAKj1Q6PCsMdiRwl7Fs7z952JAGfF8CUgk1HCGBUn0yuq+VI1HI29dLeptsTqLTcHGp1yOS+coqpuwQwpXDpbwLYr4f34fZV8x1inzBiFC75x3m4fslUVbsAgwFfPvYK9PyNjJZbmG2YABNgAh4l0JB7ELnLr9M0R9LMTTCm9ddk2x6jyuJGbFmUIxwiKEyP6x/mL1OEoNiACTABJuCDBJ7KK8b3FeoHouhs0iBpicooMHpOBfGpMD43JsAE2hLwGQGM6kZpTYFURpV5IgJMVFPMXmqhKzefqwKYI/GNGNJ1iuwSiVWupkD6UwTY/U+twNe//qC6fQa9Ae8ufRI/HfgfFjy7WtXu1B598fSMpa7cBtyHCTABJsAE3Eyg4stNKH3rUeGoelMY0pZ9BXTAlxeWJis2TssU+kQG49ekQ2/gFBdNsNiICTABJuBDBHZV1mBDbpFDjwNqDa2u20aBmfR6PNojCQmBAT60cnaVCXQMAZ8SwLQWwfekAJaeni6lYlKT0xKVxfovvvhiKU2QCrwr0/o6ZjubZ3GUQqhkSBFzjsQqEsBs01K1FMH3FwEsszAPNzwwDVZrc169vUY1vai21xNvbcTLn72ranf1kIsw6/pbO/I24LmYABNgAkxAhUDhk1Nh3rtDyCfkzAsR/+/lQjt3Gbxybxbqa9RPAJPnGb0kBWEx/MHGXdx5HCbABJiAtxCot1px14EsUDqkWjM06KFTnAZJdsoTIel5RrARy7sngb8r8ZadZT+8hYBPCWAETY6u2rNnj8RQWXfLXrSXuyPASBSSa3M9+eSTLfsopxWSQDRu3Di7+yufdKh1812JABNFnylPh7zuuuuEApgynVL2XxbR5HXIa5f3x18EsGWbNuC9bz93uF0vzl6J3indMfXxJdi1/zdV2/tumIQrz7lA69azHRNgAkyACXiKgMWCzPuGwlpvFs4QO2Yews4eJbRzl8E7S3NRltcgHO7SGYmI7xEktGMDJsAEmAAT8D0Ca3MKsadK/W8UiV8kgimbbRQYXbs8JgITEqJ9DwB7zAQ8SKDTBDAPromHZgLtJlBWVYEr505CQ1Oj6liD+pyKJ6Ytkq5fNGsCqsw1qrbPzFqG/t17t9svHoAJMAEmwATaR6Du0M/IXztR0yApC95DQGyKJlt3GH3yRAFy99UKhzpvYjy6/4XruwhBsQETYAJMwAcJfF1ehRfySxx6bpsGSca2UWD02pzUBAwKM/kgBXaZCXiGAAtgnuHKo/o4gcffehGvfPaew1WsuP1+nHPa/yGnuADXLpqiakuF76kAPhXC58YEmAATYAKdS6Bs6waUb3ta6IQhqhtSF38otHOnwY6NJTj0fZVwyL9fE4P+54UL7diACTABJsAEfI9AVZMF0w5mOXTcUK8HFcRXNsqKLDM2tXotRK/Hqh5JiON6YL53I7DHHiHAAphHsPKgvkygylyNy+fchrqGetVlpCck4ZX5a6DT6fDZ7m8w30EB/N4pGXhx9gpfRsK+MwEmwAT8hkD+6ptQd/RX4Xoo9ZFSIDuy7X63DL99XC6c8rQLI/B/V3JaixAUGzABJsAEfJTAg8fycKRW/bOIvlEHfWPrNEhaalWgBXX61vXD0oMCsTwjCYEdcKCLj+Jmt7sQARbAutBm81K1EXjq/Vfx/EebHRrPHTcZl511nmSz/u2X8NKn76jajxw8DHPG3qFtcrZiAkyACTABjxGgul+Z9w4BHBQXlien4vdUBL8j276vKvH9G8eFU/b8WyiGTogT2rEBE2ACTIAJ+CaB90rK8XZxmarzOitgqGubXdKks6LM2PYwlaERoZiWzH83fPNuYK/dSYAFMBWazhbPd+emyGM5Os3RnfN5w1rduZ72jGWuq8XIObeCHtVaXGQ03npgAwz65j86ogL4M6+7BaP+OaI9bnFfJsAEmAATcAMB8+9fo/Dpu8Uj6XRIW/YV9KYwsa0bLY79UoMv/1skHDGpbzAumtpNaMcGTIAJMAEm4JsEsurqsehonkPnSQAjIcy2VQZaUG8TBUY2tyXG4KKozkufzzbXYsORozg/Pg4XxLsmxm3KysFRcw2m9OiBysbGdo/n7N2x5tARqcu0Xj2c7Qp3rN/ZSZW8IjkNVsLHApjKXeQNohALYM6+xdtv/8zWN/DM1tcdDjR11ARcP2xki42oAP7TMx/CqRl92u8cj8AEmAATYALtIlD61kpUfPmycAxjWn8kzdwktHO3QfHROnywMl84bGS3QFw1P1loxwZMgAkwASbguwRmHMpGWWPrml7K1VAKJKVC2rZGnRXldqLADDodlnVPRM9gY6dAcYcA5MsCWGdAZwGsLXUWwFgAgzeIfZ3xD4LtnHSK45Vzb4O5vk7VnaiwcLz1wH8QFNj8hyO3pBDXLJysas8F8L1hZ9kHJsAEmEAzgdzl16Eh96AQR8QFNyH68qlCO3cb1JQ14Y152cJhA4w6jF2VLrRjAybABJgAE/BdAi8VHMcXZZWqC6Ai+FQM316rCLSgwU4UWEyAAat6JCPMYL+fJ2mxAOZJuvbHZgGsLRcWwFTuQ62iEEVpLViwQBpl4MCBeO2113DKKadIzzdt2oTt27dj9erVMJmaj5+1fU2eZ9u2bdL1ESNGSDaxsbGgsSsrK1FRUYEnn3xSur5kyRLMnz+/xWvl/LY+0NhTpkzB+eefj0mTJrWMTXZjx46FPOeqVauk32ncc845p+PfmV4yo6iWF7l555VjMe7Cq1o8/uLn7zD3mUdVV9ArOR0b56hf95KlsxtMgAkwAb8nYDFXIuv+czWts9udGxB8yj802brVyAq8MPUYYCelxXaeG1emITC44z/AuHW9PBgTYAJMgAmoEvi92ozV2YUOCQXU2j9lnsQvEsHstb6mICxO79bhRfFlAaxXaCj+qKpCg6XZv5GJ3VpSIssbGvHEkSMoqjt5AECowYA7emQg1RQMUQTYp0XFeD+/oGXZf4uKwti0FOm57diBej1uSEnGoKhIVcaU8nikpka6Hh9khFGnh1Gvb0mB3F1WjldyclvW0iMkRDU90p4A6Kg/XXszN0/y7/vSMru85DGrm5ojBfuFhSHLbG5JM7UVwGz5UB8lI9F4ZO/Mmr3x7c0CmMquiAQws9mM6dOnS71lgYuEqxUrVrSIYCIBrKamRhKiSHSSRS0StHJycqQxV65cKYlrO3bskGxkn8aPHy/1sx3f1id5/IyMjBYfZZuUlBRpTvk5CWzyPN54o3rap9LKcly94A7UNzSoThUREoa3HvwPTMagFpsN727Cxo/fVu1DhfKpYD43JsAEmAAT6FwCNT9/gqLn7xM6oQswIm3516DHzmhvzM1GTbl6yovs01XzkhGZGNgZLvKcTIAJMAEm0AEEGq1WTD2YhTqL+rcihgY9dE1t0yDJPSqGT0Xx7bWzwkMwMyW+A1ZxcgpZXKFXZEGLBJlthUUtQpRtjS25T0JQkCQsORLA6NreysqWseW+A8LDJRHMdmxRdJTtePT8x7IyyCKXre+ywBZmCLArgtkKYLIYJQuAtmuVhaaowACp5hnV8FL6FB4QIImF8nxKgU8eU7nGQ9XVkqB2TXJSi+hH13+pqJD4kzApGs/ZNXfoDaZxMhbAVECJBLD9+/dj6tSpWLt2bUvElywmDR061K5ARVMpRavdu3dLUV5yxJetK0oxTI4gE9UFU44vC2CyYEbj79y5s82ctJYxY8Zg3bp1XTYCbNmmDXjv288dvm3uGjUBNyhqf5GxqAD+PddOxDXnXqzx7chmTIAJMAEm4CkCJa89iKpvtgiHD+7zN3Sb0hx13RntgxV5KD528ptvNR8unNINyf2CO8NFnpMJMAEmwAQ6iMDjOYX4pcqsOhuJXySC2WtUCJ8K4qu1a2IjcX18VAetBKpF4EWF5ZXX1QQwimIi8eYf0dGtCuyTYPNFUTHGp6Vic15ei1gkWrS9aC1bgYv8ijMaWyLMaEw5akspMslz2Y5pb92yvyQQFtbVSdFlIxLiW9akHP94Q4O0NllMlOdX9hGJfM6O5+yaRZw74zoLYCrURQKYPSGJhiIB6vDhw1J0lSgCbMuWLW1SJJXu2BO77L1GvgwZMqSlK6U7UgSZLIApUxvt+SRaa2fcmB055+HcTIx7aIbDKWMjo7F50ToYA1t/237hzH+hulb9j9JTM5bitB59O3I5PBcTYAJMgAnYIZDzwJVoLM4Ssom6bDIiL5ootPOUwRdPFSHz1+Z0C0ftnHGx6H1Wx55SKfKJrzMBJsAEmIB7CXxVVokXC447HFQtDZI6lRmboBIgJo05LTkOQyNC3eu0ymgkAP33WCauSOzWKu3QnkgjR1vJQ8lRV2oCGKX+0QmTciqg0gU5hXJfVVVLeqQo/VFNyJJFq5vS09qkaspzqo2tFMBkwS7DFNJKQFMyovFsI7aUfv1RWdVyIqZ8wqOtyGaPrW2ao+yvaDzZZ2V6qmjNHXJjOTkJC2AqwESikJoAphSoPC2A0fjjxo1rVXvMXgQYC2CO3xW3PToXvx/506HRzDG3YtTQi1rZZBfl47rFd6n24wL4Tv5rxOZMgAkwAQ8RaKo8jux5F2gaPXH6CwjKOF2TrSeMvn/jOPZ9pV70WJ7zL5dH4YwR6nVLPOEbj8kEmAATYAIdS6C0sQkzDzk+HIUK4VNBfHutzmBFVYB6FBidDLkwLQEDQjwfUaxFAHs+M0uquaWs+6UlAiwmMLBNtJTaTilTBdXEKpEANjo5SRLc5PRKLXeFFgFMOa+7BTBKgZTrlcl1v5wR1GSR0Zk1a+HS0TYsgLkogLmaAqlMa9SSAknu2Ra9p9dmzpwp1SCT0y3lZSjHtxcBximQrTf83Z2f4uFXHKe6pMYn4tX5a6DXtw4v/vSnnVjw3GOq79neKd3x4uyVHf2e5vmYABNgAkzAhkDV9++i5OVFQi46ownpj+wAdPY/SAgHcIPBbx+XY/e7ZcKRThkSjrOujxHasQETYAJMgAn4NoGFR3ORXadep1jfqIO+Uf1QlFJjE1T0MQlMsF6HJemJ6Bns2dqXaqdAygKXLCqdHx/Xpii+XOdKFAHmjDgjC2G2UVjERJQCKUeAqdX7snfHuZIC6SgCzNkUSDoc4Ki5pqWeGPmorOklGk+OAHNmzd74zmMBzEUBTEsRfDk1US4uL9faOuuss1qlKKrV6Fq/fr3knSMBTC5mT3ZyRJijFEgugn9yw8urK3HtortQZa52+N5cftu9GHrG39rYPP7Wi3jls/dU+14+eBhmj73DG9/37BMTYAJMoEsRKH5pPqp//EC4ZtOpQ5Fw2xqhnScNDv1QjR0vFgunSDvdhGGTEoR2bMAEmAATYAK+TWBzURm2Hi9XXQRFf1EUmFqrNVhR7SAKjPqF6PVYlN7NoyKYqAg+Fbq3jaqST2EUpUBeEB8nFYiXC7rLJztS/6qmRkxIS8MLWVmtaoA5qtclfba2Kapvrwg+iUrKUyxt+yj3xJUi+I4EMC1F65WCIfmqPCRALrJPPjpTBN+ZNXvjO48FMJVdkVMgt23b1sZiyZIlrU5tpJMaqQ0cOLDlBEi5kyxK0XMSpgYNGgSK/JJPjrSdZ8SIES1F8UU1wGz70vijR4/GrFmzJD/i4uKkYvzKFEjyQ3nyIz1ftWoVaJ22dt54w7rTp/ufWoGvf/3B4ZCD+p6GJ6YutGszec1C/Hxgr2r/WdffiquHtE6bdKf/PBYTYAJMgAloI0Dpj5QGKWrRV89ExHk3isw8ej3/z1psW3vyCHe1yWLTjBh5X5JHfeHBmQATYAJMoPMJ/Gmuw/LMfIeOBNQZAPXDIiGKAqPBPS2CyQIQCTd/VFWhwWKBbQqiLMrQNWokfFGheVm4+aq4pCWKqbKxURLMlBFjtrXD4oOMLRFPtrWvaHyleGUPsHI8Gsuo08Oo17ec8iif5Cj3VaZu2o5nL6rM3nrptEtq9gQ629ds10RpillmcwsT2xpgsqBI4xN7KrBPhfTlyDnReNTPmTV3/runrQcsgHnjrrBPHifwwXdfYulL6xzOE2gIwEvzViEt3v4HjPOnj0Vdg/pJXc/e+zD6pffy+Fp4AibABJgAE1An0FB4FLlLR2lClHTfazAm99Fk6ymjisIGvLUkVzi8KdyA65alCu3YgAkwASbABHybAOladx3IgvmEKGRvNfoGPfQOqt3rjUCRrkkIwqTXY25aAvqZgoS2bOAcAbUUUOdGcWytVmfN1TncPZ6rfrizHwtg7qTJY/kEgYLSEtz4wDSY6+sc+jvx0usw8dJr7docK8jBDQ/crdo/wGDA56s2gR65MQEmwASYQOcRqPpmC0pee1DogN4UjrSHvxLaedqgsd6KTfdkiqfRAeMfS4fe0Hn1ysROsgUTYAJMgAm4g8CTucX4oVK9bEuQVY+mOvW/B0F6HcqDLKh2IKLJftKflSlJHXc6pDv4+MIYopRLZ9egrN9lm/I5pUcPyCdDah3X3eNpnbej7VgA62jiPF+nEmhobMCtK+fiz+wjDv2gqK+X56+GQW9fwNr249dY/MLjqmNQ5BdFgHFjAkyACTCBziVQ9Nx9qPnlE6ETIX+5EPE3LRfadYTBK7OyUG9WP7VL9mH0khSExQR0hEs8BxNgAkyACXQigW8qqvFMnnp9yAA6vMWsXgeMXP9nXCi2VleizuIgV1KxxitjIjAuIRr8NUv7N962lln7R2wewVHKpytzuHs8V3zwdB8WwDxNmMf3KgILnl2NT3d/I/Tp6ZkP4dQM9TSY1W8+hze+3Ko6DtX+ohpg3JgAE2ACTKBzCWTNPh+WGvXiwbJ3sWPmIexsbamSnl7RO0tzUZanfuKXPP8l9yQioSenqXh6P3h8JsAEmEBnE6hsasLdB7MduhHeFABzg7q4FWLQ4989orEsuwgNVm0i2KAwE+5JjpdOiuTGBPyBAAtg/rCLvAZNBDZ//REeff0Zoe2Y8y/DtNE3ObS79dG5+N+RP1Vt5oy9AyMHDxPOxQZMgAkwASbgOQL12fuQt0JbUfuU+e8gIC7Nc844MfIn6wqR+4dZ2OPcm+ORMShEaMcGTIAJMAEm4PsEFh/NQ2adev3hU4KDcajM8Zcno5MjkRgSiKXZBWjSpoEhxRiI+WkJiAvkiGPfv4t4BSyA8T3QJQhs/20XZj+9AhZB3nuf1Az8d9YyUAF8tWaxWnHe3TegsUm9kOTGOY+iV3J6l2DLi2QCTIAJeCuBis9eQOm7a4TuBUQnImWRelSvcAA3G3yzqQQHvq0Sjvq3UdEYMCxCaMcGTIAJMAEm4PsENheXYWuJekRzSlAgyiutqHWQ4hgWoMfD/ZPwc7UZK3OKIE62b+ZGJ0TeEB+Fi6PDOSXS92+lLr0CFsC69PZ3jcWT+DXn6ZVosjg++STYGIRNc1cjKTbeIZj9WYfx7+X3qdoEBRrx2aqXoKdcfG5MgAkwASbQaQQKN0yGed+3wvnDzroKsTcsENp1lMEvH5Rhz4fitE0Sv0gE48YEmAATYAL+T+BPcx2WZ+Y7XOhF4ZH4vMjxFyhjUqIwLC4MOyuqsTpXva6YvYnSgwJxe2Is+vIpkf5/w/npClkA89ON5WU1E6A6XWu3vCgUv8h2/vgpuOQf5wrRvbXjY6x49WlVu4G9+mPD9CXCcdiACTABJsAEPEjA0oTMWefA2qieLiLPHjdhGUIHjfCgM84N/efOKnz7SomwE6U/UhokNybABJgAE/B/AhStNeVApsMi9uMSYrA5uwINDqLAIgMNeKh/Iqhw/sHaeizLKkS5g8wWW7L0Ff+wqDCMi49GuMFx4X3/3xVeoa8RYAHM13aM/dVEoLa+Ditf+y+2fv+lJvtrz70E06+9WZPtQ5s24P1vP1e1vWH45bjr6n9pGouNmAATYAJMwDMEag/8iIInJmkaPO3hr6A3hWuy7QijnL1mfLq+UDgVFcCnQvjcmAATYAJMoGsQWJdbhN2VNaqL/Xt4KOIQiI+LKh0CGZsajX/Ghko2xxubsCy7EEdqxV8YKQcN0uswODwU50eGYkBIMKdGdo1b0OdXyQKYz28hL8CWwJe/fI81m59DQan423PqO/jUQVhx+/2aUxbHPTQDh3MzVcE/cPN0DB90Nm8ME2ACTIAJdCKBsvfXofwT8cEnxuQ+SLrvtU70tO3UZbkNeOehXKFPodEBuOaBFKEdGzABJsAEmIB/EPi6vAovwzoy8AAAIABJREFU5Kt/xqFaXQ/1SMHsP/IcRoHFGA1Y2i8J8uGOdCrkqpxi/FilLq45IpgQGIDzIkNxbmQYunGxfP+42fx0FSyA+enGdqVlVZmrkVNcgJ/+/B0ffv8VDjkQp2y59EvvJaUrUt0uLa2uoR7D7xkHKoSv1t5cvA7JsQlahmMbJsAEmAAT8BCB/FX/Qt2x34WjR5w/DtFX3SO060iDerMFr8zKEk6pN+gw/rF08NfuQlRswASYABPwCwKljU2YeSjb4Vrmpifix+NmfF7suBaYMgpMHnBzSTleKSprF6s+piCkGQORZAxAojEQiYEBSDYGgiLGuDGBzibQIQLY2VOu7ex18vxMoA2Bfuk9sfauBQgzNYf/amm/HNyLOx9bqGoaGmzCJytf1DIU2zABJsAEmICHCFjrzci8dwjg4MsKeeqESY/DNOAcD3ni+rCb7slEY734jPrrlqbCFGlwfSLuyQSYABNgAj5FYP6RXOTWN6j6PDI2EsMiwzHnj3w0Ovg7qKwFphyMosAeyy12WGvMWWBUKSyU64U5i83n7CMMBqzpmezVfrMA5tXbw855igAVql81eS5MxiCnptj06btY9/ZG1T6DB/wFj945x6kx2ZgJMAEmwATcS6Dmty9Q9N8Z4kH1BqQv/xo6o0ls28EWbz+Qi/IC9Q84sjuXzUpCXHdtUcwdvASejgkwASbABDxA4PWiUmw7XqE6cvdgIxZ0T8LL2WX4qsRxFNiNqVE4NzaszVhFDY14rrAUPzioN+aBpfGQPk4gxRjIAhjtIUeA+fid7Gfuk0j18G2zEBgQ6PTK5vx3JajGmFqbeOl1mHgpRzw6DZY7MAEmwATcSOD4mw+jcvvrwhGDev0FiVPFdcKEA3nA4OPHC5C3v1Y48vm3xiN9YIjQjg2YABNgAkzAPwjsr6nFI1kFDhezuncqGpuA+ftciwKTB99bU4sN+SXIq2/0D3i8Co8SYAHsBF4WwDx6n/HgGgnodTqMv+hq3HrZGOj1rh3Ze+n9N6OsSv1UldWT5+If/c/U6BGbMQEmwASYgCcI5C4dhYbCo8Khoy65HZEX3ya06wyDHRtLcOh7x9/ck1//uDYG/c71nhMsO4MVz8kEmAAT6EoELACmHMh0mKJ4S1IcBkeEaooCuyElCufFtY0Ck5k2WYGtpRV4vbgcZgvNzo0J2CfAAhgLYPze8BICsZHRePDmezCwVz+XPSosK8FV82532J/qf1EdMG5MgAkwASbQOQSaKo8je94FmiZPvPs5BPUYqMm2o41+fq8Mv24rF0572oUR+L8ro4V2bMAEmAATYAL+Q+CJnCL87ODExn9EhOK2pDiUNzS5XAvMllZ5UxNeKizDl+VVEFeo9B/WvBLtBFgAYwFM+93Clh4hEBJswg3DRuLG4VfAFBTcrjm++Pk7zH3mUdUxundLwSvzH2vXHNyZCTABJsAE2keg6of3ULJJ/bASeXSq+0X1v6D3zgLy+3dU4rtXjwth9PxbKIZOiBPasQETYAJMgAn4D4EvyyqxsUD9b4RJr8fjfdKkQ4JfySnDl4ITIcekRGGYgygwJTmqD7a9oho7KqqRWSeuVek/1HklIgIsgLEAJrpH+LqHCFAU1sjBwzBhxGhEhbknNeSJtzbi5c/eVfX40n+ch3njJ3toRTwsE2ACTIAJaCFQvHEeqndtFZqaTh2KhNvWCO06yyD7dzM++0+hcPpufYJx8bRuQjs2YAJMgAkwAf8hUNrYhJmHsh0uaG73RPQMDtIUBUYnNC4/NQmBOpLMtDcSwEgIo5/CBq4Tpp2cf1qyAMYCmH/e2V62qqBAI6LCIqSfXsnpGP5/Z4MK3bu73bF6PvYc2qc67Kzrb8XVQy5y97Q8HhNgAkyACThBgNIfKQ1S1GJGzUT4uTeKzDrt+vGcery3LE84f3hcAEYtShHasQETYAJMgAn4F4F5R3KRV68egXVlXBSuiI2UFv1qThm+EESBXZUUiUsSXA8cqGyySCIY/VCUmPx7bn0D8rmIvn/dfCqrYQGsS2wzL7IrELBYrRh+zzjUNdSrLveF+1egT2pGV8DBa2QCTIAJeCWBhvzDyF12jSbfkme/gcDEXppsO8OorsaCV+/NEk6t0wP/WtMdUp4LNybABJgAE+gyBF4rLMXHpRWq66XoL4oCo6alFpjJoMey/omgR3c2Esa4dR0C4W6+f9xNTme1WrmGnbup8nh+R2Bf5iHc/Mj9quuiKLTPVr0EOmmSGxNgAkyACXQOgcqvXsHxLSuEkxvCY5D64KdCu8422HRPJhrrxf+bdt2yVJjCvbOWWWcz5PmZABNgAv5K4H/VZqzKVk+Vp08lVAeM6oFReyO3DJ8WOT5d+OKEcFyd1Bw1xo0J+CMBFsD8cVd5TW4n8MaXW7H6zedUxx3U51Q8MW2R2+flAZkAE2ACTEA7gcKn74b596+FHUL/einixj8otOtsg7cfyEV5gbjA8GWzkhDX3djZ7vL8TIAJMAEm0IEEGq1WTD6QBXpUa3QSJJ0ISa260YLZf+ShzqJuTzXAHhqQiIgA/lKlA7eSp+pAAiyAdSBsnsp3Ccx/djU+2/2N6gImjBiFSZff4LsLZM+ZABNgAr5OwGJB5n1DYa03C1cSe+MihP3jCqFdZxt8/HgB8vbXCt0475Z4dD8zRGjHBkyACTABJuBfBNZkF+LXavW/e4MjQnFL0smTgt8vqMB7+eppk0RnSEwoxqdF+xcoXg0TOEGABTC+FZiABgJXzL0NxeWlqpYrb5+Ns08bpGEkNmECTIAJMAFPEKg7/Avy19ysaWhKf6Q0SG9vO18qwcHvHKer0Br+fk0M+p/neuFib+fA/jEBJsAEmIB9Ap+XVmJTofrBL5T+SGmQcpEWiv6avTcP1Q7qcpHt4n6J6BYUwNiZgN8RYAHM77aUF+RuAgWlxbh6/h0Oh/105YsICTa5e2oejwkwASbABDQSKPvwPyj/6CmhdWBCdyTPfUto5w0Gv3xQhj0flgtdOXV4BP56NX9bLwTFBkyACTABPyNAJy3OPpzjcFVz0hPRyxTUYkN1wKgemKN2RkQwJvc4GTnmZ9h4OV2YAAtgXXjzeenaCHz6004seO4xVePu3VLwynz169pmYSsmwASYABNoD4H81RNQd/Q34RDhQ69DzDXqh5oIB+hAgwPfVOGbl0uEM2b8JQTnTowX2rEBE2ACTIAJ+B+BeUdykVevXi9yZGwkro6Lalk41Qyb90c+ShuaHMKY1TsevUNPCmf+R45X1BUJsADWFXed1+wUgVVvPIM3v/pItc/IwcMwZ6zjCDGnJmRjJsAEmAATcIoA1f3KvHcIoOFg64RbV8N02rlOjd9Zxrl/mPHJOvUTvmS/4nsE4dIZzUfdc2MCTIAJMIGuReD1olJsO65e1ys9yIiFGUmtoHxzvBovZKmXdyHj7iFGzOmT0LVg8mr9ngALYH6/xbzA9hKY8PAsHMg+qjrM7LF34PLBw9o7DfdnAkyACTABFwnU7PkcRc/OFPfW65G+fDt0Rt9IWS/Lb8A7D+YK1xUSZcC1D6YK7diACTABJsAE/I/AvpparMgqcLiwlb1SEa042ZHOgVyyvwC5tY5PGp6YHoO/R/MhK/5313TdFbEA1nX3nleugYC5rhYXzvwXLA6iCij9kdIguTEBJsAEmEDnEDj++kOo3PmmcPKgnmcicdqzQjtvMWist2LTPZlid3TAv9Z0h04vNmULJsAEmAAT8C8CFgBTDmSCCtyrtQmJsfhnZFiry/+rrMXaw8UOYUQFGvBAv0QY9XIZff9ix6vpegRYAOt6e84rdoLAt//bjRkblqn2iAgJw0ePPOfEiGzKBJgAE2AC7iaQs+RyNJY4LgJMc0ZdcjsiL77N3dN7dLxX7s1CfQ19vHHcRi9JQVgMn9gl4sTXmQATYAL+SGBDbhF2VdaoLu0vYSGYktK2VuSqQ0XYX1XnEMnIbhG4PDHCH7HxmrogARbAuuCm85K1E1j/zia89Mnbqh3+ecbf8fBts7QPyJZMgAkwASbgVgJNZQXIXniJpjETp7+AoIzTNdl6i9F7y/JwPKde6M7F0xPRrRcXKxaCYgMmwASYgB8S2FlehWfz1Q9NCdLrsLZ3GgJ0rSO5KAVy8X7H6ZPUZ2n/RFA0GDcm4OsEWADz9R1k/z1KYNKqefjt8H7VOe4aNQE3DBvpUR94cCbABJgAE1AnULlzM46/vlSIiOp+pT+yA7D5n39hx042+PzJQmT9ZhZ6MXRCHHr+LVRoxwZMgAkwASbgfwQqm5pw98Fshwu7JzUBp4a2rYFJxfCpKL6j9pdIE27PiPU/cLyiLkeABbAut+W8YK0E6hsaMHzGeDRZ1I8Ifvbeh9EvvZfWIdmOCTABJsAE3EyAit9TEXxRCxk4DPE3rxSZed317984jn1fVQr9GnRFFE6/KFJoxwZMgAkwASbgnwQePJaHI7XqEcPDo8NxY0JMm8VXNlow54881DuoIUadpveKR78wjjT2z7un66yKBbCus9e8UicJ/PTn77hr7WLVXsbAQHy+ahP0PhZN4CQGNmcCTIAJeC8BqxWZ9w6BtV4cIRVz3VyEnzPae9ei4tnvn1bgp7cdH1VPXU8ZEo6zrm/7wcbnFswOMwEmwASYgEsE3i0pxzvFZap9owIMeLSX/RODPyqsxFt55Q7njTMGYHG/bm3SKF1yljsxgU4iwAJYJ4Hnab2fwFPvv4rnP9qs6ujf+w/EY5Pnef9C2EMmwASYgJ8SqDv6G/JXT9C0utTFH8IQ1U2TrTcZHd1dja+edXxKF/mbeqoJw+9I8CbX2RcmwASYABPoQAJHa+vxwLE8hzMuzkhGalBgG5smqxXz9+WjpF4984U6cUH8DtxQnsojBLxKANu5cyeGDBlid6FLlizB/PnzPQKBBz1JwGw2Y/r06UhJSVHlLe/Tjh07cM4552DTpk3Yvn07Vq9eDZOpbV65ku8DDzwgPXV1L0tKSjB27FipP83tyXb7qvn49fA+1SkmXX4DJowY5UkXeGwmwASYABNwQKB829Mo27pByCggLhUp898V2nmjQdHROmxdmS90LSo5EFfOSRbasQETYAJMgAn4L4FpB7NQ1aR+cvCouChcFms/Xf7ncjP+c1S9kD5Ro4L4FAVG0WDcmIAvEvA6AYwEEhJUYmNPFtmTRY/x48dL4gc3zxGQBbCysjJcfvnlbXjTXsydOxffffcd1q1b57QI5SsCWENjA4bd47j+11MzluK0Hn09txk8MhNgAkyACTgkkL92IuoO/SykFD7kWsRcO1to540GNeVNeGOu48LG0ocSow5jV6V74xLYJybABJgAE+ggAi/kl+Dr8irV2XqagjA3PVH1+qpDRdhfVefQ275hQZjRK76DVsTTMAH3EvAJAYyW7EyUkXsRda3RZAHslFNOQVVVFWbOnNkqqouiv3744Qds27bNpSgsXxHAfvhjD+5e96Dq5puMQfh45Qsw6Pk44K71DuHVMgEm4C0EqO5X5n1DAYv6N92yr/ETH0XIGed7i+vO+WEFXpx2DFbxMnHDijQYTXrnxmdrJsAEmAAT8BsCe6rMWJtTqLoeHYDHeqchzGD/b0VxfSMW7itAo9XqkMm/02NwVnSI33DjhXQdAj4rgJGQsmDBgpadGjhwIF577TWQcLN//35MnToVo0ePxqRJkyQb5XV6Lgs9Tz75ZMsYI0aMaBN9Zu9WkPsOHTq0VYQUiUNyBNv69esRFhYmCUX0I6cL2qZ5vvTSSy1jyH6vXbtWWgc15WtxcXGS7ahRo0Dj79mzp2Vdu3btwrhx46Q+tGYt6YiitR0+fBjDhg1rifKidS9cuBBXXnmltE45DdFWnJQj9mjd1JRcqV9lZSUqKiogs7dNb7XdG2X/jkqB3PDuJmz8+G3VfwkGD/gLHr1zTtf5l4JXygSYABPwMgLm379G4dN3i73S6ZD+yA7ojI5T9MUDdZ7FlkU5qCxuFDpwxZxkRCe3re0i7MgGTIAJMAEm4BcESLiafCDLoYD178RYDIkMU13vh4WVeFtQED/UoMeD/RMRoiKk+QVMXoRfEvAJAYxEoDFjxmDWrFmSAGQruMiCCe0QCT+ZmZmSfWJiYougRX02btzY8tw2EkkWVqiulJb6VLbj0dzKMen3zZs3t4hydJ36rFixopVQp1yXVgFMHovSRGUhUBbS2psuqhT3MjIy8Pnnn7fwIP+eeeYZSVy85ZZb7ApgNTU10h4pOZKPOTk50t6sXLlSEi5lQdDWX3v+K1nT2juiBtjNj9yPfZmHVN/0k68aj7EXXOGX/yjwopgAE2ACvkDg+JvLUbn9NaGrQRlnIHH680I7bzbYtrYA+X/WCl0cfnsCUk/zXaFPuEA2YAJMgAkwASEBigCjSDC1NigsBJNT1FMYqSD+4v0FKKhz/MXLaRHBuKtHnNAfNmAC3kTA6wQwtSL4ykgpewCVopgsgClrVKlFbSnHciY9zzYSyfa5UvShwvBq89v6TeKSKAJMWQtNGXVGgpiWdTq6AZX9L774Yqne19KlS6WabOQrNXpdKUIp17B79+6WKDhlHTd5Tlsu9LqSO62HhEplBJutT54WwKrMNRhx702wOgj9ffbe5eiX3tOb3svsCxNgAkygSxHIXToKDYVHhWuOvHgSoi5pjgb31bbzpRIc/E69pou8rrOui8Ep/wz31WWy30yACTABJuAGAlQDjGqBqTWjXofHe6dJBe3V2pGaeiw/UAjHiZDADSlROC9OPZrMDcvhIZiAWwl4nQBmrwi+2opt0wnl1D8SwGyFJFuhRR6TxBs5dZBec+a0SVvhRum7WoSZ7emFFFW1aNEiPPHEEyguLm7jt70USOUYnhTASGiidVAa5KBBg6T0x4kTJ0JOxbSXArllyxaHJ0LaExmVr9nuh3LvSQS1Fd/c+m44Mdi2H7dj8QtrVYcOM4Vg2yPPQ+fgj4Yn/OIxmQATYAJMoJlAU1kBshdeoglH4rRnEdTzTE223mq058Ny/PJBmdC90y6IwP9dFS20YwMmwASYABPwXwJ0CiSdBumoTUtNwBmhjiOGX80pwxfFjr98IRFtbt8EJAd3bvp9WX09Vvy+DwXmk9HSYQEBuOe0fkgPDcEzBw7jcGUVUkJM2F1SKqFRXs+srsGq3/fhb/Gx+LGoBFWNzdFvgxPiMLHPyaCHD7PzsPnYSbai68ox5DlGpCThktQkaXzla7FBRjx/8AjSw0Jw/+kDpOvyfKO7p7X08d87t2NW5pMCmCySKOt6iSKpCKdtiiKl4tnWpyI7LSmQZGdb86tnz54t9by0CmDKMbxRACP/KA3yuuuuk9IfFy9eDDnN0RMCmL0IMeVboSNqgC158XF89MPXqu/A4YPOxgM3T++YdyjPwgSYABNgAm0IVO7cjOOvLxWSobpf6cu3A3rfLgx/6Idq7HixWLjejEGhOPdmTkcRgmIDJsAEmICfE3jwWD6O1Kqf5vjPyDBMSIx1SKHBYsW8ffkoa2hyaJcQFID5fbuBIss6qz38215palk4koWlxJBg6TUSwL4tLG4RtGTBLDwwQLou29MYsmhG4tN7WTm4qXcP/D0+Vhrjt+NlLdflPqfHREki2Q9FJdh0+BjG9uwu2VOjPj8VH5fGSAwxSSKbmgBGophS8Do1OlKyl8fvLLb+Nq/PCWBqKX5K4USUAmkvikgeNyUlRbMAJosxVJSe6n0pUxdtBTBXUyBJgJo8ebJUN8w28spWhHN3CiRFgNEaKQ2SivInJCRIAp+tCOVsCqStyGgbAaas1Wb7husIAWzk7FtwvLJc9b0+Z+wdGDl4mL/9W8DrYQJMgAn4DIGi/85AzW9fCP0NOf18xN/yqNDO2w0KDtXho9X5QjfjMoJw2Uz14+2FA7ABE2ACTIAJ+AWB90vK8VaxeuQwnQJJp0GKJKv9VXVYdahIyIROhKSTIb2pKUUxW/FKFqcoKmzWaf1Q0dDYRmxSRmcNToiVIsyGJMS3isQiwWpbTl6LKGa7fqUopkUAo/7kd0ltvTSU0aCX/IsyGr0JrU/74rMCmFKokiPClCmQjorg046RkKOspSUXk3cmBZLGsZ2b6n1Rs5fqJyqCb1uIXxbNvvvuu04TwGx9ICHMkQAmR4ep1Smj0yupKaPslKzsHUYgH4JANd369evn0SL4fxw7iIkrZjt8U299+BlEhUX49BufnWcCTIAJ+CwBiwWZ9w2FtV69wK+8tphrZyN8yLU+u1TZ8erSRrw5P0e4DlO4AdctSxXasQETYAJMgAn4N4HsugYsPJrrcJGz0xPR2xQkBPFOfgW2FlQI7canRWNITKjQzpMGcqSXPEfviLCWCDBZ7JLFJDktUimAqUVnydFYcmqkcg3KVEp6XRbOZFujXq85AkzZv95iaYk+8ySzrja2zwlgtEGySLJt2zZpv0j4Gj16tHRKJEVKUaMaYPQaXaOmTHWk57KosmfPHuk6CV+Uwugo+sjezWF7QqVso1ZQ37ZumW1xf6VflOJJKYckGlF0mSsRYPZOlnR0k9uLVLM9ddORAEYCoO3+iNJM1dJF5f0lf21PjbStpeauN+5T772C57dtUR0uIzEFL897zF3T8ThMgAkwASbgJIHaQ7tRsPYWTb1SF38IQ1Q3TbZebWQFXpx2DFaL2Muxq9IRYBR9py8ehy2YABNgAkzAtwncdzgHxQ3qJzmOiInAdfHiupFUCH/lwSIcrFZPqSRSlAF5d894nBImFtXcTZaipg5WVLWq62UbAdYeAUyuz3V5WopqLS6K9qIaXiRcybXBXIkAU47Dtb/cfacAXiWAuWt5zoo+7prXW8d55513pMgpit7i5pjA+Idm4FBupqrRDcNG4q5RExgjE2ACTIAJdBKBsvefQPknzwpnD0zojuS5bwntfMVgy6IcVBY7PpKe1nLV/GREduvcYsS+wpT9ZAJMgAn4M4HXi0qx7bh65FZcYACW90zRhKCisQkL9xWgpsnxNzHBBj3m9ElAt6AATeO6w8hecXnbGl/KaK/2RIA5qsdlbw5lHTF7KZCy2CULa7LfxIUK9v9ZXqmaXukOdl1xDBbA/HzXKaJr5cqVuPPOO0E1wripEygpL8Xlc29ziGjD9CUY2Ks/Y2QCTIAJMIFOIpC34kbUZ+8Tzh5+7g2IGTVLaOcrBh8/XoC8/SdPt1Lz+8LJCUju7/hkL19ZM/vJBJgAE2ACrhM4YK7Dw5mO60cuyUhGSpC2L01+r6jF40fEB7LEGQOkkyFDDB1zAI1tMXoiJkeEuSsFkgrUKwvay0XuaZ7KhkapTtfmY9mtiuTL4hb5Q0Xw+0aGS3XEqMl1vWQ/5UgvZa2yiMAAyV4u1O/6ncA9lQRYAPPz+4HSEbds2YJbb73Vz1fa/uW9/uVWPPbmc6oDRYaGg+p/6XScWtJ+2jwCE2ACTMB5Ak1VpcieO1xTx4RJa2EaMESTrS8YffNyCQ584/g4elrH4Otj0Pf/2TsPMDmr6o2/MzszOzvbe00nDRJapAYIAQQEREGKAoqISu+9BCkaBUQIEP+AIiBFQEVAQOm9BgghkN6zvfc2szP/585y12+/fG1mZ2anvN/z8Cy7c+655/zuF3TfnHPuAdmJkBJjJAESIAESiCIB0bp48Ybt6Dao2jquKA/HFOZajuLvtR14ranL1H5ShguXTCtCRoxEMGXboAhOCF/FbveIIPVqbT3G0gIpBDDxqGeMlWa4Rw2pl4KWsBWzv0RllxiSLyvH1PPBFpaXYllTS/BmSPH8c+t2KNseZV7zigqCN03yGTuBpBTAxo6FHlKRwAV334TP1n2lm7q4+VHcAMmHBEiABEhgfAj0LHsBzY/dYLq5zeHChFvfgfiaLM/KVzrw+fP6N3rJPOcenos9j81LlrSZBwmQAAmQwBgIPFzfgnc79P/yZJLbhRsmDYsvVh5/ALhzUxPWdRvPAxO+hAh22U7FSBfDwfiQQJwQoAA2TgehHoYvwlAPxB+n0FJy267eHnzn6p/B79fva7/trKtwwNxvpSQfJk0CJEAC8UCg+a/Xouez/5qG4p65L0rPHb51OFmeLZ/34O2/mLeeTJmXiYPOKEqWtJkHCYRNoH59Gz5+ei32OWkmyqabD/oOe6NxXLj8hU1o3NSOhT/fFS5PeDOXBnt9aNjYjglz+d+NcTzKqG39ZU8fllQ3Gvq/fWolCpzW35/+IT9+s74RjQPmcymnely4eBpFsKgdMB2HTIACWMjIxrZA3rK4ZcsWiNsV5VwueXPi5MmTceedd0LcpsgndgT+9d4ruP3JP+lumO504ZXfPwJnmvX/cYhd9NyJBEiABFKAQCCA7dcsgL/PvA0w//uXImfhaUkFpWXbIF64rc40p+Ip6TjqsjJTOxqQQLIToABmfsJC/Hrzz1+iZGoe9jiG7VXmxBLPwhcI4IL12zEYEA2R2o+4CVLcCBnK0zLow+L1jej2mV9PLESwS6YVw8VKsFAQ0zZKBCiARQmsnlshej366KOjxC9pK0WwRYsWYf78+TGOLLW3O2/Jr7B8/SpdCAt22xu//UXyDFNO7dNm9iRAAolIYHDb16i748eWQq+45h9wliXXL3MDvX48eeV20/wzctJw0uIqUzsakECyE6AAZn7CFMDMGSWDxX21TVjW1aubytSMdFw3MfS/ONnaO4jbNjRBiGxmz4QMJ86fUoQ8Z5qZKT8ngagSoAAWVbyjncvqrwMPPBCnnnqq6c5CLFuxYgU6Oztx//33j7RI3nLLLbjhhv/NQNltt93w1FNPYeLEibjkkktQWVkJIaLJR9iLR/kz081TyKCtqwPHXPsLBAz+473ox+fjO/ssSCEqTJUESIAE4otAx8t/QvtL/2caVFpeKapu+o+pXSIa/O2K7RjsM//b9tPunIg0J2euJOIZM+bIEdASwN5+6CvUr2sLbuJwpWHjOlfVAAAgAElEQVT+abNH2iOlGNRe16P5uVlk6vXC3p3lxKFn746sQndw+aZl9Vj2zPoRV2Uz8rHgjDnobunH2w+tRPHkXGz+rGHUOqOYZQukyKV5a2fQb1555qiWSPWewmbG/ErscsjEYPWXzFe5Tr1G2MsKsbFyMuPIzyNPQIhfQgQzev4wrQq5jtDFqc87+vDAlhaYS2BAtsMeFMEme5JnPmfkT4seo02AAli0CSv8r127FhdeeCHuvvtuzJw503RnIYCddtppeO+990YqwsTP3n333ZE2SSmqCWeidVLc+KisMGNVmSlmPPnGC7j7mUd0DV1OJ/5z60PIcKWbO6MFCZAACZBAVAjU33UGBjavMPWdtd9xKPzh//4SyHRBAhn8+3d1aK0eNI34e9dVIK/c2rX2ps5oQAIJSkApgBVUZgfFHne2Kyg4iUeIPEJAkiKYEJrEIz8Pdb6Wer0QtV6/7wvkVWQFfUpRaa/jp2PqXmVB0Ut8PnG3EkzfryL47yI+Oc9LCk0iJvkzEZPwI2MW3697vyYoaAmBSq6ReWqJgEofkouyBVJ8vm1F44hwp4xT7DFWTgn6OiV02KL9UbRBGlVq/aikAIflh3eD8EdtvXh4W6slEcxhs+EnE/KxT74noZky+MQlQAEshmenJYBJgerll18eieTmm28OVmsZtUsqw1aKYtu2bcPJJ5+MpUuXBkUzMWxfVIAp543FMOWE2Ornt1+DVVs36MZ62J774+afXZIQuTBIEiABEkhGAmLul5j/BQttFsU/ux2e3Q5NRgx468EmbF2u38Yikz707BJUzeEs0aR8CZiUZQJK8Ucs+uy5DVhwxtyRaizxMynm7HfyrB0EMssbGRgqxSK1cKRcphaZxGda4pW6ZVFLpDNr/dQSBqUAJv0LQU6IdPIRotvKV7bgoJ/OwSf/XDdKSIwEJ/qIPoF7a5qwvFv/fz+mZ6Tj6jDaIGXkoYhgYs238jz4YWVesCqMDwnEkgAFsBjStlIBpmxXVFd7KUNV3yJ51llnBSvAxKNsg2T7o/EBVzfV46SbLjA0uuPca7HfznvE8E3hViRAAiRAAkoCvV+8iqaHrjKHYrdj4q3vwuZKTvHn8+fbsfKVDlMOe59QgNkHh/c3+abOaUACCUJAKfT0tg+Maj1UpiDbEJVtf+r2yFBSllVZco3wLwU2vWHzUgCbe/jkEeFJik7KFkrhU/jvbOoNVpUp/13up+VL/qy/2xs0k/mpK8DUdsq8ZTunuHVStnGOhVMoTGk7dgIfdfbgT3X6NwmLpvk7wmyDlNEta+/Fg1utVYKJNZ40O35QkYv5BZlg0/7Yz5gerBGgAGaNU0SsrMwAMxPAZFuknPslWinVQpms+hKtlqLlkkP19Y9vyT8fxlNvvqhrkJeVgxd++2fYbfzPckT+ENAJCZAACYRBoOVvN6H7o+dMV6ZP3R1lF/3F1C5RDdZ/2I0PHm8xDV+IX0IE40MCqUxAKYDVrW0b1dZnxEU54yoUgUfO6lLO/VJXmEVCAFNWkpkJYJ68dLz/2Gr4BodG2iSNKsDEZ8JetDoqK8C0eIXDSS2wqWekpfL7Gu3c+/x+XLyh2rAN8pSSAhwaZhukUgT7y7ZW+K0MBftmUZXbiSNLs4NVYfyNK9pvAv1TAIvxO2DW1mgkgOkJaGJNTU3NyFww0VZ5/vnnY+HChcGZYGx/1D5kr8+Lo64+Ez39fbpvwSmHHovzj7N261iMXyVuRwIkQAIpQ6D6ukMx1D08uNroyTvqXOQe8XMzs4T9vGHjAP57Z71p/BPmZuCQs0pM7WhAAslMQF0Bppz3ZSXvUG5I1Kq6Us/jstICqawAi0QLpBD+RMWWnCEm8lbOPtOrABNzyeTQezNWoXAy88XPo0tgSXUjvuzR/71np4x0XDOGNkgZ/equfty/tRV9Q+aXtigzLnQ5sLAoE3vkZqDI5YguDHpPWQIUwMbh6IVg9c9//jN4c6Mchi9ngdXX14/8XG/gvfKWR1kRJlsgMzKG2z7kTZFyntg4pBn3W7687B3c9Mg9hnH+bdFdmFRaGfe5MEASIAESSFYCg7XrUXfryZbSK7/sMbgm7mzJNhGN+rqG8PQ11aah51U48b1rK0ztaEACyUxAq9JJ5CvFIOXcLXkjonJIvtksLSU7rRlesiJM2WKpFuGkKDbv2J2CQ/CVAlgkhuCrB9rLCi8Ru9Hwf+WgfWEr4uzvGsT8U3fG+4+vGjUDLBROyfy+JUJu73d04y/1xlXEt0+tRIFz7OJTy+AQlm5uRk3/cNttqE9JugNzst0QoliWw476fi8m8vZIXYy7ZLuRbmf9nJX3jAKYFUpRsFHP8BJbPPbYYzj11FNHdtOaAaYemi+Erx/84Ae44oorRglq0r/yBskopJHQLs+5cxFWbFyjm8OMqil4+OrbEjpHBk8CJEACiU6g47WH0P5v47+sEDnaM7Iw4bdvA0nesv7E5dvh7Tf+W/U0pw2n3Tkx0Y+e8ZPAmAiohRlly550LG9PFN9rzb+SNzZaCUSKS6LdUDxC+Mop9oxqvVTOGZM2YpaXVgWZ3FMKaeJ7dUumHIIvft68tXNkX3mTpfiBer2o7BID7WWVl4xJ2Y6onmOWV565g3Ao54mJPULhZIUlbaJDoN/vx4UbqjFkcKHMScX5OKIgJyIBeP0BPLC1BV929kfEH53oE7h7biUFMIsvCAUwi6ASzYy3Pxqf2Lrqzfjp7640NLr6R2fh2PmHJdrRM14SIAESSCoC9Ut+hoFNX5jmlPmto1D041+b2iW6wQu31qFl+6BpGictrkJGTpqpHQ1IgARIgARSh8DdNY1Y0a3fBjnJ7cINk8ojCuQ/jV14rq4DIYwFi+j+qeCMApj1U6YAZp1VQlmKFsipU6eOqihLqASiHOxV99+Kd1d+qrtLticzOPzemTb2EuAop0L3JEACJJC0BPx93dh+zQLA4G+rZfJC/BIiWLI/7z7cjE2f9pim+Z1Ly1AyNd3UjgYkQAIkQAKpQ+Djzh48YHAbpCCxeEolSiM8g2tL7yAer27Dtr7wWiJT54TCy5QCmHVuFMCss0oIy7Vr1+Lkk0/GvvvuOzIUPyECj2GQm+urcdpvLkXA4BeqM486EWcedVIMo+JWJEACJEACagI9n7+M5keuMQdjswXbH0UbZLI/X/63A8tfaDdN84AfF2LaPsnPwxQEDUiABEiABEYIDAYCuGj9doives9xRXk4pjA34tTEju+29ODZug70hDggP+LBJJlDCmDWD5QCmHVWtEwSAov+cide//wD3WxE1Zeo/hJVYHxIgARIgATGj0DzY4vQs+xF0wDSJ++KskseNrVLBoOtX/TirT83maay65G52OOYPFM7GpAACZAACaQWgftrm/FJl34lcYXLiVumRO8ilf4hP95u6cFrTd3o9A3PzOMzNgIUwKzzowBmnRUtk4DAxtpt+PHiywwzEXO/xPwvPiRAAiRAAuNIIBDA9usOhb/HvNop76hzkXvEz8cx2Nht3V7nxXO/qTXdcMq8TBx0RpGpHQ1IgAQiQ0A5bF54VA6OV+8gbZVD+KWNGEovhtQfevbuyCp07xCc1jB/aaT2pzXYX+lQxjjY5wveQqkcbC/t1IP3I0OLXsaTwPLuXtxbY/wXKYsmlWOy2xXVMH2BAD5s7cUrTV1oHPBFda9kd04BzPoJUwCzzoqWSUDg7D8swpeb9G9+FCk+uWgJJpZG7289kgAjUyABEiCBqBMY2PoV6v/wE0v7lF/xBFxVsyzZJrpRwA88evFWiK9GT+FEF465MrKDjBOdHeMngWgQkLc/Fk3Ogfr2xfba7h2ELClKCWFJ3BipFrqsCmAlU/MgbnSUj/SbV5E1EofR7ZJKFkZ24kZIEdP802ajbHp+NBDSZ4wJiFsgxW2Q4lZIvefQ/GycUlIQs8i+7urHhp5BrO8egJgX5rUw+zNmwSXARhTArB8SBTDrrGiZ4ARe+fQ93PjwEsMsDps3HzefcXGCZ8rwSYAESCDxCbT/5z50/PcB00TsmXmYsPgNU7tkMvjXzbXobDQeJOzKsONHt09IprSZCwnEHQFZjeXOdo0Sv0Sgep9JgWvu4ZMhxCUhYk3dq2wkt3AFMOFAinHSZyQEMJmHWnCLu8NgQCEReKS+Be90dOuu8aTZsWSnCbCH5DVyxkIEaxr0oXVwCG3eIXze0YepHhdskdsiqTz9dGIB0u2kY+VQKYBZoUSbhCfQ2tWBU399CTp6unRzcTqceOampSjM5d9uJfyBMwESIIGEJ1D3+1MxuH21aR5Z+34fhT+6wdQumQzeuL8R21fqX2Mvc/3hrROQnjlev74kE3HmQgLaBITg9PHTa7HPSTMtVUcpRbH9Tp6FN//8JdTi2VgEMBGlaK8Uj6hGi4QAJn1M3K1kVMUZ34nEJrCubwC3bqs3TOKCyhLsnpWR2IkyehJQEaAAxlci6Qn4AwGce+cNpq2Ppx9xPM767o+SngcTJAESIIF4JyDmfm2/9hBLYRb/7Pfw7GbN1pLDBDD67Lk2fPVqp2mkR19ehqLJ6aZ2NCABEgiPgJlYpfaqrtDSWm/m06wiS1SVNW5qx8Kf7wo520tUmymrzNRxmbVAblvRqDuTLDxyXBUPBC7fWI02gyH087I9OLeiOB5CZQwkEDECFMAihpKO4pHAkH8Iv3poCd5Y/qFheHlZOXjm5j/C7eIvCvF4joyJBEggtQh0f/w8Wp640Txpux0Tb30PNteOg6LNFyeuxcaPu/Heoy2mCRx4ehGm7sUbjU1B0YAEwiQgxKr1H9YGxSaXx2HqRSlOCXut6qpoCGBaw+1FsHsdPz0ojBkNy3dnOSl+mZ5sYho819yO51s6dINPs9lw105V8NhZSZyYJ8yotQhQAON7kbQE1ldvwR+fexwfr/7CNMdrTz0Hx+yXWhUEplBoQAIkQALjRKDpoSvR+8Vrpru7Z+yF0vPuN7VLNoPmLQN48ffGrSsi592+k4vdj85LtvSZDwnEDQEzsUoZqF7llmhZ7O8aHBHRzHzGqgKMw+/j5jWLWiBNXh+u3lRj6P/kknwcnp8TtRjomARiTWBcBbD9zz8x1vlyPxLYgcBeM3fFXedfD5uNgwP5epAACZDAuBPw+7HtqgMQGOw3DSX/+5ciZ+FppnbJZuAbCODxy7aZpjV5z0ws+FmRqR0NSIAEwiNgNgNMWSFW/XUzlj2zXnMjcSOkvGVxrAKYENRyij3BeV1jnQEmfDVv6eQNkOG9Hgmx6rfb6rGhb0A31nKXE7+eUpEQuTBIErBCgAKYFUq0SVoCRbn5eOL6u5CV4UnaHJkYCZAACSQSgf4Nn6Lhnl9aCrni2mfgLJ1syTbZjP6xqAY9bT7DtAqqXPju1eXJljrzIYG4IqAcOq8MTH0LpLrSS9pKkSqvIis4uH4sAphakBurACbXi0H9Vts84+pwGIwpgXc7uvFwvXFL/XUTyzA1g2NiTGHSICEIUABLiGNikNEg4EhLw58uX4yZE6ZGwz19kgAJkAAJhEGg7bm70PnGX01XpuUWo+rml03tktXg9fsaUf2V8U2QaQ4bTrtrYrIiYF4kEBcE5GD7osk5QQFLPkLwaq/tDs7PEs/r930BvWH0SlsxwH7lK1t0527ptUCqhTSx51gFMOFDCHKick3OC4sL6AwiYgQG/AFcsnE7xFe958DcLPy0rDBie9IRCYwnAQpg40mfe48bASF+3XrWVdhv5z3GLQZuTAIkQAIksCOB2sXHw9uwxRRN9oEno+CEq0ztktXg83+3Y+XL+sOLZd4n/roKnrw0Sxi2fNCFN35XHbR1eew44uaJKJ6RYWmtltGyhxqxy7EF8BSaDwcPexONhU3r+vDyDdsw2OvHnqcUY/cfxkcbaLzGFUn2qepLilLtdT0jCPLKM0eqpsQ8LaObFJW3QwoHeq2SQoSq2qUIb/75Syj3kpvOmF8ZbH2Uj9Fwe2EjB9yLf9cT6GRuwpds00zVc07WvB9taMVb7V266bnsNtwxjcPwk/X8Uy0vCmCpduLMF06HE3eccw2+NXMuaZAACZAACcQRAV9rLWpuOsZSRCVn34uM2ftbsk1Goy2f9+LtvzSZpnbEhaUom2Htlsw3b6/B5nc7R3yGKx71tvjwwpXDIuYxt02mAPYNUQpgpq8rDUiABMaBQPWAF7/aUmu484nF+TiygMPwx+F4uGWECVAAizBQuotvAulOV3Dg/W7TZsd3oIyOBEiABFKQQOebj6Ht2T+YZm5Lc2LC7e9BfE3Vp6PBi2dvMf6FRbDZ9+QCzDww2xSTFK26m7wjtlnFzrAELCmkhbveNNgENaAAlqAHx7BJIAUI3LK1Dlv6B3UzzXek4fZpVeCVYSnwMiR5ihTAkvyAmd4wAXHD42Hz5uPs756C8sJiYiEBEiABEohDAg33/AL9Gz4zjSxjzkEo+cVdpnbJbBAIAI9dvA3+If25LSL/WQuysc+JBaYolO2PUw7MGakEO+TqKkzef7SAprTd5xel+PrZVgjhzJVhR1apE61bRt8ophTClCKQDKp0dgYO/9VEOD123TilqKZlqxbcelq8ui2Q6io3saE6Rz2hytvrxys3bUPD6j6o41B+JpOw6lfYW4nL9BBpQAIkQAJhEvigswcP1jUbrj63ohjzsnlxWJiIuSxOCFAAi5ODYBiRJ5CbmY1plZOwU8VEHL3vQkyvSs2bwiJPlh5JgARIIPIE/P092H7NAsDvN3Ve+MNFyNrvOFO7ZDd48fY6NG/V/xt7kX/5DDcOv7DUFIVSYJp/fjleuXF7UNQSYtjCKypHrVcKYMoPSmYOzwtrXDt6OL8UwMTP5YwxdUBm1WJyT/VsMmXlmmzZ1BKwtAQqZQzKds9QBTAtUU/6VvIba1ymh0gDEiABEgiTgJiBf9mmanT6hnQ97JSRjmsmloW5A5eRQHwQGFcBLD4QMAoSIAESIAESIIHxJtDz6UtofvR68zBsNkz4zRuwZ+aa2ya5xQdPtGD9B92GWWbkpOGkxVWGNlrCjFEbo1IA0xKutNbqVU9ZbQvUErpEUlrCmJZPZczKyiytWEMRwEQMWlVh0YgryV9npkcCJDDOBF5s6cAzze2GUfxqcjkmprvGOVJuTwLhE6AAFj47riQBEiABEiABEogQgaaHr0Lv8ldNvaVPmoOyS/9qapcKBmvf7cJHT7WapnrqHRPhSNef3PLFk834/ImmUTc/KgUj9TB8dbukukLMTAAL94ZJrTZIrZ+ZCWBaVW1KiKEIYO3VAyPtlkphTSn4GVWmmbE0PVwakAAJkECECPQM+XH5pmoMinIwnWefnEz8sjw+btaNUNp0k2IEKICl2IEzXRIgARIgARKIOwJ+f7D9UbRBmj15x5yH3G+faWaWEp+3bBvEC7fVmeb6nUvLUDI1XdNOrzLLaN6VkTgmNtGrHtOacyXsrd42qa6qyix0Bm+bFK2aZi2Mem2KWhVsoQhgNV/06LZ1SuBScNPyG0pcpgdNAxIgARIYI4HHGlrxZnuXrhe7DfjdlEoUOh1j3InLSWB8CFAAGx/u3JUESIAESIAESOAbAv1rP0bDH8+xxKPi6qfhLN/Jkm2yG4kB+I9fut10EP5+PyrEjPlZmjiM5lfJBeqKLb12QmmvJ4CZzeHSGrivDFrdBpk3MT0oPqnj0xOw9GaXiT2UQ+0jLYBJ38pqMaVgZzWuZH+fmR8JkMD4E2jy+nDNphoYXa9yYG4WflpWGNFgH9i0BRt7enDNrBnIc+rf8Nzu9eK3a9ahvr8f8wsL8cupo2c8v9HYhD3z8wx9RDRwAL9evTbo8vrZMyPiemtvL25bux7fKSvFMeVlIflXr9UKyCrriCQTh04ogMXhoTAkEiABEiABEkglAq3/vA1d7zxpmrKjoAKVv3rB1C6VDF66ox5Nm0ffuqjOf/aCbOytcxOkbH80Y6ZsGwxXAFPuobVvqLdBOj1pqP6se4cbGc3miimFNGVMUoDTW69cJ2NVVoCZCXhjjcvsjPg5CZAACUSCwN01jVjRPfoyE6XfaFSBWRVlhN2Kjo6gOPRSfQN+MnEC9i0cvunYqo9IMFL6iLYAFkq8FMDMaVEAM2dECxIgARIgARIggSgSqF50OIY6ja9fF9tnL/gRCo6/IoqRJJ7rT/7RitVv6beriIxKp6XjyEt2vLnLrCJLSUPZKhgJAUzp22jgvvpEtKql1C2UZkKT0qdZW6LSt5YAplfVpfUmjTWuxHs7GTEJkEAiEljT24/btzcYhr4gLxs/KR0WniLxWBWvVnZ0Ym5uTnBLUQ3W4fVikscT/N6qj0jEq/RBASzSRKPrjwJYdPnSOwmQAAmQAAmQgAEBb+0G1N56kiVGpefdB/eMvS3ZporRpmU9ePcRY/HQ4bLh1D9M3AGJ2SwvsUBZqSUrnMwEMK2h+lrikdNjh9GsMa0zVIt2WgP1tYQmrTyEf61c9GJVzjCTFWDCh7wFUhmLFtuxxpVM77Sv1w9fnz94/uLfOzYOwJlpR3p+WjKlyVzihED2xHSk5/HdCuU4btpSh20Dg7pLRBXY76dWIdcRGa5SvHLZ7djW2xvct8ztHtUS+UJdPf5eXTMqJtkGKda/39IS/Ez4OHPypGBlmHqNsm3yo5ZW/HXbduxXkI93mlsw6PcH159YVRlsPdR7hOC1vnv4BmYRo9gv3W4PtkBqiXBmwpys2ur2+YI+5+TmYEtPr24LpBEH6WtmdhaEWKiVkzoeZVup2D/L4cCVM6ePCIuhvDeJYEsBLBFOiTGSAAmQAAmQQJIS6HjlQbS/uNQ0O7s7ExN++zZgt5vappJBZ6MX/7q51jTl42+sRHbR6KHFUtAxupVRKdpYbftTV2nJ6rHGtX2GA+PNWghlkkoxS6ttUktoMqt2U/vRG9gvY9CbGaY+CLPZYqHGZXrQcWDg7fGjp24QfY2+oLilFLrEv/u9RtOF4iABhpB0BGafXkQBLMRT/byrF0trmwxXLczLxmkRqgKTApYUqKQok+1wBIUlKVapWx6XtbWNiF1qYUd8r/xc+Hhwy1bslZ8fnB0mvy9wuUaENtliqScAqT+XcU/PygpLAFPnqRSjpBCnrDAz41Ce4Q7ODxOPzEEIZs/V1mlyEhV0wn633NyReWpmDEJ8leLOnAJY3B0JAyIBEiABEiCB1CFQ/4efYGDrV6YJZ+55BIpO/62pXSoa/O2K7RjsG/6ba73n4J8XY9Luw20i4tGrclKvVwo0UijrafaNCFl6opVSQFIKbFpD97VuYjTKxayV0OhzLWFL6xZKrUqzhVdX4Yu/NaFhdd8Oc8e05oop56aJfCIRVzy+333NPvTUeoOiV2+9FwPtQ/EYJmNKYQIUwMI7/Bu31GG7QRVYms2G306piMiNkFpVUlpijzIT9edKH8JODMuflpk5alC+0mZNZ1dQEPteRflIxZfRnlrztdQCVqgVYEKc+k99w6iKKynMybjMWiyVMUsBTA7Ql7yUPpQxvtfcgnebW0ZV2smc1OzCe4vibxUFsPg7E0ZEAiRAAiRAAilBwN/Tge3XHQIEzCtCin6yGJnzjkwJLqEm+fr/NaL6a/2BxcLf3CNysed380J1TXsSGEXA7wugt86LngZvUOwS/4iKLz4kEM8EKICFdzqrevpxR7XxLLA9sjw4v7I4vA0Uq4Qo0zgwMOomRS3BSd0uqGx3VAo7srJJLQQJseip6hpcPH0a6vr6gy2QyqoyIwFM7zM9cUneZmnUAqn1mZVbIPU4CAHsrvUbcXJV5cjlAAKzcp+nt9eM3Lgp/l22jqoPUeuWzTEfdBw4oAAWB4fAEEiABEiABEggFQl0f/AMWp76tXnqdnuw/VG0QfLZkcBXr3Xis2fbDNGUz3Tj8AtKiY8EQiYw2DWEzs0D6Nw8GKzyGhowF6xD3oQLSCCKBCiAhQ/31m0NWNfXb+jgygmlmOlxh7/JNwKNkQBW5HIFq7XETCspzBhVgOkJYMqKq0QUwGR1mB6HUAWwezdsQpfPN6oCbEwHmQCLKYAlwCExRBIgARIgARJIRgKN/3ce+tZ8aJqae8ZeKD3vflO7VDVo3jqAF2+vN0zflWHHj26fkKqImHeIBHz9/hHRS4hfovKLDwkkKgEKYOGf3Ob+Afx6q/H/vlS4nLh5SgVs4W+jOTxeKXB92dE5UrUkK6uMZluJUKy0QIZSARZuC6SoENMTmUJtgdSqGFNyCLUFUlSArejoSOqh9+rXkgLYGP6gcikJkAAJkAAJkEB4BPwDPdh+9QLgm1uXjLzkH3c5cg4+JbyNUmCV6CAVc8C8/cataN9fVIHcUmcKEGGK4RLoqfOifV0/2tb1BwfY8yGBZCBAAWxsp3hPTSO+6DZusz+9rBAH5WaFvZHZEHz1YHZZCSU2VN74qJynZWUIfigCmNjLbAi+vKFRDrDXGrSvhBTqEHwzDuEOwS93u0faT9UzyMI+1DhdSAEsTg+GYZEACZAACZBAMhPoWfYimh9bZCnFyhtfgiNf/0pyS06S3OjVpY2oXW38C8r+pxZi+n7h/4KS5AhTNr2AHyOil6j24kMCyUaAAtjYTrRu0ItFm2thVAeanZaG26ZWwmUPrw5MVjaJmV7benuDAcubFWX0opJqfXd38FthJ4bEC8FL3mConIslBSgpSEkfyrlWWjO9zAbvSxFMzs0qc7uDsaTb7SMCkhTzhK34vDLDjZq+ft02Q+XNj2LNnNwcbOnphZxfph6Cb8ThiLKS4K2OM7OzsLKjM9gyqpyTJuPf2NMzEo96npiwkfzG9ubE52oKYPF5LoyKBEiABEiABJKaQNOfL0PvyjdNc3RVzUL5FU+Y2qW6wcpXOvD58+2GGKbulYkDTy9KdVTM/xsCAx1DaFvdh7Z1Axho88WUiyPDDmemHQ7xT4Yd/c0+uHLT4MxMi2kc3Cw1CBTv4UF6Ht+tsanKoj4AACAASURBVJz2ow2teKu9y9DFgrxs/KS0YCzbcC0JRJ0ABbCoI+YGJEACJEACJEACSgIB7wC2X3UQAkNeUzB5R5+H3MPPNLVLdYOWbYN44bY6QwyevDSc+OuqVEeV8vmLNkchfLWu6YffG53ZXnanDZllTmRWOIOilhC6nJ5hsUv8Y3eFVyWS8odHACQwTgQG/AFcs7kGHb4hwwguqSrBnMyMcYqS25KAOQEKYOaMaEECJEACJEACJBBBAr1fvIamh6605LHi2n/CWTrFkm2qG/39umr0dhj/cnL8jZXILnKkOqqUzL9j4wBaV/dBfI3048pJg6fECU+5E1kVTnjKOGsu0ozpjwTGm8Cyrl7cV9tkGIZohVw8pQKeNPt4h8v9SUCTAAUwvhgkQAIkQAIkQAIxJdD812vR89l/Tfd0FE9E5fXPmtrRYJjAR0+3Yu07xi0qe59YgNkLsoksRQgMDQTQtrYfbWv6ICq/IvV4Sp3wlDiQUeoMVnq5CymqRoot/ZBAPBO4s7oRX/UYz5vcI8uD8yuL4zkNxpbCBCiApfDhM3USIAESIAESiDUB0fZYfc0hELdAmj253z4TececZ2bGz78hIIbgi2H4Rk/JtHR85xJeKJDsL01fk29Y+FrbD2+3cVWgFRaipTF7ogvZk9KDX9NzOU/JCjfakECyEWjzDeHaTTUYFNcPGzzHF+Xh6MLcZEuf+SQBAQpgSXCITIEESIAESIAEEoVA36r30Hj/hZbCLb/8cbgmzLZkSyNA/D7y9DXV6DcSPGzA96+vQG4pW9SS8Z0R7Y1C9Gpf3x+R9PKmu5E7dVj0cnjY0hQRqHRCAglO4OXWTjzd1GaaxVkVRdg7O9PUjgYkEEsCFMBiSZt7kQAJkAAJkECKE2j5203o/ug5UwppOYWouuVVUzsajCbw2bNt+Oq1TkMs0/fLwv6nFhJdkhAQ1V6dmwfQsWkAvQ1jb3MUt+UJ4StvhhsZnBeXJG8J0yCByBEQtV+3bWvAuj5joT3NZsPlE0owI8Mduc3piQTGSIAC2BgBcjkJkAAJkAAJkIBFAn4/tl93KPy9HaYLcg4+BfnHXW5qR4PRBDoavHj2llpTLHllTuSUsArMFFQcGWQVOrDXD/Lh6/NjsGMIXdsG0b5xAH2NYxe9RJo5k9ODolf+jHTY0nhLYxwdPUMhgbgj0DPkxw1batFuciuky27DeRXFvBky7k4wdQOiAJa6Z8/MSYAESIAESCCmBPrXL0PDvWdZ2rPswgeRPm0PS7Y0Gk3g1XsbULsmMi1wZBs/BHadZYet3wvYXIAjcuJl/iw3CnbOQPYEV/wky0hIgATinsDW/kH8Zls9hkzmgQk5/eSSfHw7Pyfuc2KAyU+AAljynzEzJAESIAESIIG4IND699+i672/m8Zi9+RiwuI3ABurUExhaRjUr+vHy3c3hLOUa+KYwK7T/Ah0fnPLpz0Ntoxs2JzpYUUshtoL0atgthviRkc+JEACJBAOgbfbu/DXhlZLSw/KzcJPygrB/2W3hItGUSJAASxKYOmWBEiABEiABEhAQSDY/ngI/L3G86nEiuz5P0DBSdcR3xgIvHBbHVq2DY7BA5fGG4FRAtg3wdkcLtg8OYDd2q2Mruw05M92o2B2BsSsLz4kQAIkMFYCD9Q14+NO85udxT4lLgcOzcvBAbmZcNt5scZY2XN96AQogIXOjCtIgARIgARIgARCJNC/9iM0/PFcS6tKzlmKjFn7WbKlkTaBps0DeOmOeuJJIgJaAlgwPXsa7FkFgMEvk5nlTuTPdCN/VgbS0ll/kUSvBVMhgbggsKS6EV/29IUUS1W6E2Kg/swMNzLSKIaFBC+Gxjt73JjlSZ6LDCiAxfDl4VYkQAIkQAIkkKoEWv52M7o/etY0fbsnBxN+84bhL/OmTmgQJPDhk61Y9943LXNkkvAEdAUwKYJlFwC20b9ECuGrZF4mcqeF1yqZ8NCYAAmQQEwI+APA/9U24fPu3pjsx01iR+CKCaUUwGKHmzuRAAmQAAmQAAkkPAHR/nj1AvgHzFsksvY7HoU/vD7hU46HBHyDgWAVWFsNWyHj4TzGGoOhACacpzmClWA2uw12eyD4jxij5yl3oXxBLtLzHWMNgetJgARIQJeAH8CfapvxSZf5/9YTY+IQoACWOGfFSEmABEiABEiABOKAQN/X76LxgYssRVJ63n1wz9jbki2NzAn0dQ5BzAPrbR8yN6ZFXBMwFcBEN6QrHa68HW9as6XZULpvNgp2zYzrHBkcCZBAYhMQLY0PUARL7ENURU8BLKmOk8mQAAmQAAmQAAlEm0DzY4vQs+xF023Y/miKKCwDIX69fl8jWqtZCRYWwDhZZEUAE6E6c3KQ5tZuecysdKHy0Dw4MjkAP06OlWGQQNIRECKYuB3y6aY2DIjeSD4JTYACWEIfH4MnARIgARIgARKIJYHAkA/V1yy01P6YfcBJKDjx6liGl1J7rX6rC1+/3omeNl9K5Z0syc7ZMx3Oljb4er2GKdlsNrgKRSuk9lBpu8uG8gNzkTsjI1nQMA8SIIE4JNDq8+HPdS1Y29sfh9ExJKsEKIBZJUU7EiABEiABEiCBlCfQ++WbaHrwMkscSi/8M9zT9rRkS6PwCaz/sBsBP+DO5q1b4VMcn5UV09Ox/pGN6Gsw/oXSnu6CKzfXMMjsSemoWJiHtAy+B+NzmtyVBFKDwNc9ffhPaydWUwhLyAOnAJaQx8agSYAESIAESIAExoNA88NXo2f5K6Zbp2UXouqWVxCc2s2HBEhAl8BA2yC+vnuNKSGjVki5OM1tD7ZEZk3kLZGmQGlAAiQwJgLVA1680NKOz7p6IQbm80kMAhTAEuOcGCUJkAAJkAAJkMA4Ewh4B7D9moMhvpo9OQefgvzjLjcz4+ckQAIAmpa1YPtLNYYsRAtkemGBJVE5f44HZfvnQAzL50MCJEAC0SZQN+hFq9eHN9q7UOpyIlOnZTvacdC/OYFpGemY5XGbGyaIhS0QCHAyXYIcFsMkARIgARIggUQi0PPpS2h+9HpLIZdd8gjSJ8+1ZEsjEiABYPX969FX32eIwpGZCUemxxIuV64DVd/Og7vYacmeRiRAAiRAAiSQaAQogCXaiTFeEiABEiABEkgQAo3/dx761nxoGq0jrxSVN/3H1I4GJEAC/yPQU9OLtX/eYIzEZgtWgekNxFcvttmB4r2yUbRHFpCExWBf318bTHmXsyrCepV8vUNoX9eHot2zwlqfqIs2/6sZHRv6MOe8Cjg84d8g2vxFN/JmZIzJR6IyZNwkQALxQYACWHycA6MgARIgARIggaQiMNTdhurrDwMsFJrnHHo68o+9KKnyZzIkEAsCW5/bjpYv2gy3cmZ7kJaRGVI4njIXKg/LgzM7fLEjpA1jZDwWAUyIX18trUXuThmYclxRjCKOj20iIYBFwkd80GAUJEACiUyAAlginx5jJwESIAESIIE4JdD5+iNoe36Jpegqrn0GztLJlmxpRAIk8D8Cvh4fvlqyBn6v/khpMdercI8KdG8bDAmd3WlD2QE5yJtlrYUyJOfjZEwBLDzwkRCvIuEjvOi5igRIgAT+R4ACGN8GEiABEiABEiCBiBOoXXw8vA1bTP26Kmeg/MonTe1oQAIkoE2g7q0G1L3dYIincLd8FM4rQe0b7fD1hnb/WvZkNyoW5kLcGJnoj1oAa1/bizV/qcfQ4DATIfZptUfK6q+e2uELPTIr0oPtgGsfbUBauh2dm/rg7RrCTieXoHlFd9BG6Ue9b8NHndjwVOMITuW+6pi04hJiUu077cH1okovZ2oG+pu8Iy2K6niFza4XVsFdpD3fTcTnH/BjaCAAmaMyJilepaXb0Lm5fxQDZUuk8NO+pjf4eZrLjlk/K0PeTA+U8Sp/bpV/or93jJ8ESCB+CFAAi5+zYCQkQAIkQAIkkBQEBqvXoO72Uyzlkn/cZcg5+FRLtjQiARLYkYCo/hJVYKIaTPexATufOxOuHBdq32pH58ZhEcPq48iwo+KQPGRNTLe6JC7tlEKUEKGEMCNFGikaOXPSDEUwZQuk8Ne1qX/Eh0haq8pMva8Qv4RYVrpvDvqbvfjy7moU75GN8gNzg/8+6ajC4GfikWKZtFfHLT+XopwQOKU/2aop8mxa3qUrgknhquKgvGB7pzIm8b0UsOTnalbyexGvnBMm1ojYlCKYco6YOi+5Z2Zletgz2uLypWNQJEACcUWAAlhcHQeDIQESIAESIIHEJ9D6zO3oevtv5onY7Kj69atIy8o3t6UFCZCALoGmZS3Y/lKNIaG8nXMx9cRJQZuOdX2oe6cDfm9ol8HnzfagbP8c2F2JOSFfKUSJf/eUuEbN8xIVSesea8CM00qDlUvKR2sGmPDh7RwaNRzeTAALtQ1TCkNCFCvcNVNzDpkyjpYve1D3bseomMzml2nlIQSqrS+1BEUz4U8toClbGru3D+zATb2nugVSi4NyT71qNf5ngARIgATGQoAC2FjocS0JkAAJkAAJkMBoAgE/tl+zEP6+LlMyGbsciJJfWpsTZuqMBiSQwgQCQwF8ffcaDHZ6DSnsfO4MuIvdQRsh3NS83o7e+tBmgzk8dpQvyIVojUy0R4ouM39cGhSSZLufMg9li54VAUzYGLU7is/V+5oN0le3MAofogJMrFNXiInPlOLS9pfbRtoj1ecjK7jUP9cSo5RiYNuq3h1ugVTuKUQ3KZYphSth09s4GOSjtBf7a10oIMQ+Ecu0E4p3ECAT7V1jvCRAAvFJgAJYfJ4LoyIBEiABEiCBhCTQ99U7aPzTxZZiLz7jVnh2/7YlWxqRAAkYE2hZ0Yatz243NMrfORdTvqkCCxoGgObl3Wha1oVAaKPBkLNTBsoPzEmo2WBS6Jn2g+Id2gTN3i+9CrBICmCy2kvME5MzuJQVYFYEMDGXTF2VZpZbtAQwpV8rAphRBZ5ZDvycBEiABKwQoABmhRJtSIAESIAESIAELBFoeuhK9H7xmqmtPSMbE373tqkdDUiABCwSCACr/rgW/c3Dg9r1HmUVmLQRIkv1K+0Y7DCYI6bhUAzGFzdF5k7PsBjk+JqpK7H05n1pRRmuAKael2XUAqnVAigHxYtZXFZaIEUFmNG8L63crLRAKud3CR9sgRzfd5m7kwAJhEeAAlh43LiKBEiABEiABEhARcDf24Ht1x0G+IdM2WTPPwEFJ11rakcDEiAB6wTaVnVg89+3Gi7I3yUPU06YuIONaKNs+LALrSt7rG/4jWVmpQvlB+fBlZMW8tpYLjAaRi9FHbNh8cJOtjxqiVnq4e9y2Lus6FIPsRf+pJ+i3bJGDeZXVoSFOgRfOUxeKaLJ4fpK7laG4BsJYMKXaGkUj94QfLW4xyH4sXzzuRcJkIAkQAGM7wIJkAAJkAAJkEBECHS89hDa/32PJV9llzyC9MlzLdnSiARIwDqBVX9ch/4m41sedzl/JtILtW907KkeCM4GE7cJhvLY7DYU7pGJ4nlZsKXF55B8tWAlRRiZpzM7TfemRGEj7aXdxn82BZcqZ4BJQat9TW/wMyF8yUfaqfeV4piwkzcuyjWTv1cUbFFVVqspbUQsOVMz0N/kHRGflMKZ9CMFNK0zFVz8A34MDQRG5qIp54WpB9jLONWimBTSxOfqWWpaYp4U5oYGh981JYdQ3j3akgAJkIBVAhTArJKiHQmQAAmQAAmQgD6BQAA1Nx4FX3uDKSVHYSUqb/i3qR0NSIAEQifQvroDm542rgIr3D0fk743Qdf50IAf9e93omNtX8gBCEGmbH4Osqck3pD8kJONkwXKYfPhhBTqzZTh7ME1JEACJBAPBCiAxcMpMAYSIAESIAESSHACfaveR+P9F1jKIv+7FyLnsJ9asqURCZBA6ATMqsBEtdaci2fBme00dN69bQC1b3XA12Pe1qx25KlwBYUw5a2AoWfCFUoC6nli4jOz9kYrBCmAWaFEGxIggWQgQAEsGU6ROZAACZAACZDAOBMQNz+KGyBNH5sdE37zOuyZuaamNCABEgiPQPuaTmx6aovh4uK9izDhOxWmG/i9gWA1WPvq4Za+UB8xIL9k32w4s+J7PlioeY2XfajtjVbipABmhRJtSIAEkoEABbBkOEXmQAIkQAIkQALjSGCoqwXVi44AAuYzgzy7HYLin/1+HKPl1iSQGgTW3L8evfX6LYx2hx1zLpkFh8dhCYiYDVb7Zge83aFXg4mZYAVzPSielw27Kz7ng1mCQCMSIAESIIGEJkABLKGPj8GTAAmQAAmQwPgTaH/pj+h4+c+WAik5ZykyZu1nyZZGJEAC4ROwMgus7MASVBxSZnkTUQ0mBri3fRVeNZjdaUPeTA8KdvXAlWtNeLMcHA1JgARIgARIwIQABTC+IiRAAiRAAiRAAuET8A+h+oYjIarAzB5Hfhkqf/UiYGMFiBkrfk4CkSCw6t616G8Z0HUlbuqbc9nOwRv7Qnn6Gr2oe6sD/S3eUJaNss2akI78uZnInqR9G2XYjrmQBEiABEiABHQIUADjq0ECJEACJEACJBA2gd4vXkPTQ1daWp93zHnI/faZlmxpRAIkMHYCLV+0Yutz1YaOKg4tQ9kBJaFvFgDaVvWi8eMuiFsjw31cOWnIn5OJ/NketkeGC5HrSIAESIAELBGgAGYJE41IgARIgARIgAS0CDQsPQv965aZw+Hwe3NGtCCBCBMI+AP46q418HbpV2qJGWBiFpiYCRbOM9TvD4pgbWJIfiAcD8NrxJywrCoXsqe6kT3ZjTR3ePGEHwFXkgAJkAAJJDsBCmDJfsLMjwRIgARIgASiRMDXXI2aW4615N2z60IUn3mHJVsakQAJRI5Aw4dNqHmlztBh1REVKNm3aEybDrT6UPd2B3rrB8fkZ1gNAzxlLmRPcSNnqhvObN4gOXao9EACJEACJEABjO8ACZAACZAACZBAWATa/nUHOt963NLa0nP/CPfMfS3Z0ogESCByBPyDfqy8czWG+vVvb3RmOTH3stkR2bR76wAaPujEQLsvIv6EE3ehE9lT0oOCmLvIGTG/dEQCJEACJJBaBCiApdZ5M1sSIAESIAESiAiBgG8Q1dcdCn9/j6k/R2ElKm/4t6kdDUiABKJDoO7tBtS91WDofMLRlSj+VmFkApDzwZZ1Yagv/PlgWsGkpdvhyktDer4D6XkOuMTXfAdcOY5g5RgfEiABEiABEtAjQAGM7wYJkAAJJBCB1c/fg9XPLoEzIxvzL3sYBVN3S6DoGWoyEej+5N9oefxXllIqOPFqZB9wkiVbGpEACUSegKj+ElVgohpM73HlurDLhTNhs0dORfIPBoKzwVq/7IG3W78CLVIZC3HMnm6D+Dr8z/C/9zd74alwRWob+okRgZJ9cmDjKLgY0eY2JJAaBCiApcY5M0sSIIFxJtC6aQXev+On8PZ1aUZiRdDqa2vA24tPRG9LLfY5715UzjtynLMKb/uVT/8OO337DGTklwYdfHLfRaj+5EV4Ciuw4Nq/j/w8PO+xW5WocUeKUO3vToK3boOpO3t6Jqp+/SpsLrepLQ1IgASiR6D29XrUv9douMGkY6tQuEdB5IMIAF1b+9G6shc91QOR90+PSUlg9lnlFMCS8mSZFAmMHwEKYOPHnjuTAAmkEAEzAUyiqNr7aOx99hJNMjWf/RcfLz0fs79/EWYfe0HC0ZMCnghcKXQlqpCUqHFH4sXpW/MhGv/vPEuucg4+BfnHXW7JlkYkQALRI+Dr9eGrO9fA74ttFZg6o8EOX7AirH1tH/zeMVwbGT1U9BwnBCiAxclBMAwSSCICFMCS6DCZCgmQQPwSsCqAiQwSubrL6ASSTTBKtnxC+dPTcO9Z6F+/zHyJzYbKRc9DzADjQwIkMP4Eql+pQ+OHTYaBTPpeFQp3j0IVmGpXIX61r+lF61e9GIzgwPzxp8wIIkWAAlikSNIPCZCAJEABjO8CCZAACcSAgFIA06rgkmKKCKVw+jzMv/hBODKygpH5+rrx/l1nomX9ZyORGolkSl9a/qQTZUul/Jk6NqWNqE4Tj2hXFI+01fKjbOnUil+sly2PK59arNsCqbVWq0pOKUbNv/QhfP7wtSO8ItFaKWevSU6Cf82y/2jGreZhpb01Bq9gxLYY3LYKdXecZslfxi4HouSX2hWNlhzQiARIIKIERBXYyj+sRmBIv/IqGrPAzJLob/Kia+sAurf0o6/Ja2bOz1OEAAWwFDlopkkCMSRAASyGsLkVCZBA6hIwE8AEGSniKAUTo8oxtRCkJURJ4moRSLZTap2IUoDT8yljFOuNZpsJoah05wN2EPCsCGBGuavzUYt+6rzUomIob6Ja/FKvVcZixDVRW1fV+Tb95XL0rnjDEsKSc5YiY9Z+lmxpRAIkEBsC2/9Tg6ZPWgw3m/S9CSjcPT82Aal28fX50bW5H91bB4Lzwvw+tkmOy0HEwaYUwOLgEBgCCSQZAQpgSXagTIcESCA+CVgRwJTiiVo4Ugo40k5dWaQloCnFG62KLT3xRq+6S115Jv0r/ejlqtcyqPVzZeWXniCoFAC1KuiC4tw3lXPhVmEpc1GegZKrzF3sJy8pUMamxSg+31LzqLyNW1G7+HggYP4LqbNkEiqufQawRe5GOfMIaUECJGBGwNvtxVd3rTGtAptz0SxgnP/4BvzAQIs3WBUmqsTE14EWHwJ+8/8GmXHg5/FPgAJY/J8RIySBRCNAASzRTozxkgAJJCQBKwKY2qZ0zkEj1VVK4UkpDmkJVUrxRVZwzf3htSO3RqqFNuVtkmoxSinqWGklVFdLaYlUetVbVkQ0EY/cQylqaYl/wtYoVysvktZeYp3yDGTcrZuWBy8pUIttyXJ7p8i75W83o/ujZ62gQ9FpNyNzr2Ms2dKIBEggtgSsVYHFZhZYqJlTFAuVWOLaUwBL3LNj5CQQrwQogMXryTAuEiCBpCIQjgCWUzk9KKgYPVJgsuJf+jEa3q4WfDLyy0aqmvTaCI1aBMMVwPSEJz1RSy+nsQpgRqzUn21592msftZ43lUit0EOdTSh+sajAP+Q6Z/NtNxiVN34EmBPM7WlAQmQQOwJWKsCc2KXC2fBZh/nMjCLePyDAQwN+uEfGP46NBiA/5vvu7b2I7My3aInmsULgYJdM2Gzx0s0jIMESCAZCFAAS4ZTZA4kQAJxT8CKQKUWa0RSZgKYFKU66zaOVIuZiSxGoo46hoKpe2i29UngavFL7D35wJM014TSAmkkgGmxTBQBTGuAf9y/vN8E2Pbsneh881FL4eYfdzlyDj7Fki2NSIAExofA9pdq0LTMeBbYxKMrUfStwvEJkLuSAAmQAAmQQIQJUACLMFC6IwESIAEtAlYEMHUbX19b3YgAZnTro9jPin8ZV7gVYEZD9/UG56diBVi488bi+U+Of6AHNYuOhPhq9tg9Oai6+WXYnKy2MGPFz0lgPAlYqQJzZjkx5+JZsKUlRhXYePLk3iRAAiRAAvFPgAJY/J8RIyQBEkgCAmYClbKSKpyqLuWcKaXoJGdViVbGvc8ebs8LdwaYkQCm/EyZa7gCmBEvoxlgRrddmomIWq9ZODPAhJ9w9orn17zjlQfR/uJSSyHmHvEL5B11jiVbGpEACYwvASuzwKqOqEDJvkXjGyh3JwESIAESIIEIEKAAFgGIdEECJEACZgSUgo6ZrRRP9G5CVApYynZH5U2I0ofSVopRSrEslFsgjQQw6cfpzhy5eVHkqXUbot7tlcpYwr0FMtICWLi3QCrjUIqbiSiMBYa8qLnhSAx1t5m9urClOVH161chqsD4kAAJxD8Bb7cPXy9ZDb9P/1ZFR0Ya5lwyG3YnhzHF/4kyQhIgARIgASMCFMD4fpAACZBADAhYFcDUIpPROvVQeqWwpU5JLTophTG1rZV2RrnGaAC+WgBT7ylFopVPLUb1Jy9CLV4Z5W7lJkmx/1iH4AsfZjnqiYhqrok6/6vzjb+i7bm7LP0pEXO/xPwvPiRAAolDoObVOjR80GQYcPnBpShfUJo4STFSEiABEiABEtAgQAGMrwUJkAAJxICAmQBmNDdKS9gyElOUlWAiNbVYJNNVVlnJn6kH6Ou1ViqRKfeTeTR89U7wRkQ9oUqsl7YbXvmLpgAm91Dno5V7tIbg6wl9opKrZtl/LAt3ZhcTxOAVDGsLf38Pan51JMRXs8fmdKHqppdhz8w1M+XnJEACcUTA1zeEr+5cDb/XrxuVqP4SVWCiGowPCZAACZAACSQqAQpgiXpyjJsESIAESIAEokyg7fkl6Hz9EUu75Cw8Dfnfv9SSLY1IgATii0Ddmw2oe6fBMKiSfYpQdWRFfAXOaEiABEiABEggBAIUwEKARVMSIAESIAESSBUCQx2NqLnlWAS8g6Yps/rLFBENSCCuCYjqL1EFJqrB9B6b3YY5F82CM8cZ17kwOBIgARIgARLQ/d+yQCCgP/WS3EiABEiABEiABFKSQMsTN6L74+ct5Z5zyE+Q/72LLdnSiARIID4JNHzYhJpX6gyDK5ibh8nHT4zPBBgVCZAACZAACZgQYAUYXxESIAESIAESIIFRBLx1G1B76w+BgP5MILmA1V98eUggOQgE/AF8tWQNvJ1ew4Rm/XI6POUZyZE0syABEiABEkgpAhTAUuq4mex4EfC1b8ZQxxakT1o4LiE0/+O44L5FJ/wravur9xjvnKOWKB2TQAoQaLz/QvStes9SprmHn4m8o8+zZEsjEiCB+CbQsrwVW5+vNgwyc4IHM3+2U3wnwuhIgARIgARIQIMABTC+FiQQZQJCCGp64tvIOWARMnc9Pcq7abuPhQCm3Dkech4X0HGwqfJmx8Lp8zD/4gfhyMga18jiMaZxBRLnmw9sXoH6u86wFKXdk4uqm16CzcVqEEvAaEQC8U4gAKxauhb9LQOGkU49aRLyZvPG13g/TsZHAiRAAiQw81byFAAAIABJREFUmgAFML4RJBBlAvEgBlEAi/Ihx5H7eBSb4jGmODqyuAul7vZTMFi9xlJcBSdchewDT7ZkSyMSIIHEINCxthMbn9xiGKwr14ldLpgFW5otMZJilCRAAiRAAiQAgAIYXwMSUBAQQpF/sAcBbw+8jSuDn7inHDqqdbB/yxtoefYUBLy9O3wuPmt/9RI4S3dD39pn4SicCX9fC/y9zTvYir36N78e/LnN6UHh95+Ae/Ihmuch/La++AsUHP0nXRsptA31NAZ9pGWWoPiUV+HImwIrefV8+QjaXr5g1P5Z885B3iG3Qvp2Tz0cvWueGck9/4h7RqrapMiWd9gfghVvMg7Jz9/fhqanjhnhqoxPbKr+XJ1D+xtXYWD7eyg++QXY3fnBOLV+luovdDyKTfEYU6q/J3r59y5/FU0PX2UJj6OgApWLngfsdkv2NCIBEkgcAmv/sgE924f/f47eU3FIGcoOLEmcpBgpCZAACZBAyhOgAJbyrwABKAlIUUot/GTM+kFQCJIikRR+pDDkLJkbFMmkOJZetd+IaKauAJNCjxCA5Ewu4VeIOUYimNFJqeMQtiIXIUIJwaj1hZ8FxTZ13DIvLYFNxCPiEjEJEU2IWv7B7pEY1TErq8zUOcvv5X5SvOpb889RIp34uWSizokCmLU/q0ZiU81n/8XHS88f5SgSbZKtm1bg/Tt+Cm9f14jvfc67F5Xzjgx+H4mY+toa8PbiE9HbUjuyh6ewAguu/Tsy8ktH5bT6+Xuw+tklo342+/sXYfaxowVeYaD268zIxvzLHkbB1N2sAU8iq8BAL2p+czyGOoZFdLOn+Izb4Nn9MDMzfk4CJJCABHrr+rDmgfWGkdudduxy4Uw4s5wJmCFDJgESIAESSEUCFMBS8dSZsy4BpWgkq4yE0NP53i1Boab9tUuDa5XD5JWfC9FGVIcJsUzO+1KLQbJKrOjEZ4PCknzG0qaojEHpU+lbimEyL7P9lKKYFMCUApbwrfRhJICJ+LqXPzCqeksKgekTDgjy0nqUPimAWfuDqyc2aYlC0qOekGRlRyO/UnQaa0xaApuMTS1YfXLfRaj+5EXN0Kv2Php7n/0/YUxLEJQL9QQzK0wS1ab16cXoev8flsJ3Vc1C+RVPWLKlEQmQQGIS2PKv7Wj9ss0w+IK5eZh8/MTETJBRkwAJkAAJpBwBCmApd+RM2IiAligkhaD8b9+Jzg9vhVqwEQJX89+/j7xv3xl0rW5VVAtgWq2GMiZ1u6XV0zJrBdTKS+tn6jZK2ZopBTD1IH/lvqLKTDxCHFTnLOy6P/s/zXRktZ38UG0rmVAAs/Y2aIlNYuX7d52JlvWfQSkCSfEq3KonpTAl/SorqqSw5nRnjuwvK85CiUmKWkqhTrmP3FsZj1LA0spTa72ISdqORRS0dlLxZTWw6QvULxn+M2zlKb/sMbgm7mzFlDYkQAIJSsDb7cXXd6+F3+s3zGD66VORPXl8L1tJUMQMmwRIgARIIMYEKIDFGDi3i28C4QhgykopkZ2ZACaEHGXrXySIjFUAU841k4KUVgVYuAKYVmWdOm/ZfqqeXSbshKhGAczam2Jl3pbSRnpVtixa2+l/YpFaQBMiUuPX743cQDnWmJRVXUZxKgUws9ZOWf2ljl0pjIXDxCq7eLILeAdQu/h4+FrrLIWVtd/xKPzh9ZZsaUQCJJDYBOrfa0Tt6/WGSbjyXNjl/JkxGYi/5sVNaFzdgv3P3wMOtyOicPvaB/DO7Z9g7gkzUbFHeLPN2jZ34OM/fYl9frEr3PnuMfsLNcFlDw7Pr93rzLmhLg3aj3V9qJtG8zxDjYX2JEACqUGAAlhqnDOztEggEi2QZgLYWOd9aaVipQVSCklyvVl7oTLOsbZAmol+WjdlqmelaQlgVoQ1i0efNGZ6YpOW6KVMOhyxR6sySwvkWGPSa7NUtzRqzQkT8WhVuBm1bsocUqUNsu1fd6Dzrcct/RmwZ2Sj8lcvQHzlQwIkkPwEAv4AVi1di4HWQcNkyxeUovzg0fMYo0EnmoIJBbBonJixz2ieZ+yz4Y4kQAKJQIACWCKcEmOMGYFIDMFXC2DqWVfye5GUvNFQa0h8KElrrTebXaYWwJRVabIiTMQQzhB8dc5aQ/rlHmL+V/rEg4JD9pUzxuRZyBZI9QUEcr0jf9qo2WKhcEtGW7MWSKUg1NdWNzIUP9YCmIhDtmVaiclotpdSqDKaF6Zsa7QigKkFtmR8Xwa2foX6O08HAgFL6RX+cBGy9jvOki2NSIAEkoNA56ZubHh0k2EyNrsNs86ajowSd1STjqZgQgEsqken6Tya5xn7bLgjCZBAIhCgAJYIp8QYY0ZAiC7+wR4EvD3wNg6XkatnVCnbBcXnyrldWrcpChs510rcFilEL/E0PXXMyB5a+yiT1vOrtFHP79JrJZRr1O2eUnASn4vZX0KYEsP/hSiVtefZQYHKPfVw9K55BgFvb9BGeWul2p86Z39/e9CHGMYvH3krpfhei6ujYMaodlHlfDDB0lW6GwYbVlAAU7wIWgJYw6r3RoQupVikHAIfawEs3Ji0BtdrzevSq3iT+Y91/lnM/qMUxY0CQ17ULj4BvubtlnYRM7/E7C8+JEACqUdg45Nb0LG20zBxd2E6Zp09A3aHLWqAtAQT0bZX/elwm6Yzw4H5F+yJ/Cm5we+lqNXb2h/83lPgxkFX7I2MvPQdYpS2lXuWYsv7NfD2+YI2+/xyt5GWSF+/Dx/cuxwtG9tH1it9mrVA1i5vxMcPrBhZO/uYaZh19NSR70V+q1/YqPu5Omhl7oXT8oJtoYKBbIFUx2uUv/CtboEU+bx/z+cjLKq+VTbiW+Y6/bBJwZi1eEmf8nzUMarPU81HrFczMsvZKOaovZh0TAIkkDAEKIAlzFEx0FgQMLsZMRYxxOMeWi2K8RgnYwLMBDCl0KWsggpHANMTkYRI9flfrsH8yx5GwdTdohaTVRFLa+D9WMW/ZHjX2l9Yio5XH7SWij0NFVc/DWfp/26utbaQViRAAslAYLDTi1X3rIXfZzwQv/hbhZhwdGXUUlYKJmITIUZl5LtHRBkhoHz+6NdBESy7PDP4ecnswhGRyWjGlRTAhF8pkin9CVFNvV6uKZiaF4zBSAATsW/9oGbEt1w7af/KYHxir5X/WDvyudKXFPSUYNX+pHgmRSq1f7FWvUZLUBM/E7lIMUoKgFq5CnEspyJrZCabVkzKnNUxKs+zq65nZH6azFd8vuH1rSOiplnO6vOSAqDyHYnay0nHJEACCUGAAlhCHBODjBUBCmDapCmAxeoNHPs+ZgKY1o2JYtdwBDCtofPCl2xtlLO3csqn7XALpLICzCim0p0PGFmrrvRSzyBr3bRcs9JN63ZIrdsqM/JLR26BDJfJ2E8wNh761y9Dw9JzgIDxL7Mymryjz0Pu4WfGJjjuQgIkEJcEGj9qRvXLtaaxTT15EvJmDVdgRfpRCyafP7YK+1+w56iKLilSzfnBjOAQeikwmcWi1wJpNhhe+bmeAFYyuyAoxu106KRRA/aVotfW92tGCWRG8WrFqhZ7hG8hHikvDJA2SlFQuY8yF628lfH2t/UHq8P2/PEuIzmZVcCpYzRrgQzVn4g5uyxzVFWdmZBo9l7wcxIggeQiQAEsuc6T2YyRAAUwCmBjfIXGfbmVGWBaQYYjgAk/RrO0pLA11piM5nqJGJRtnUazwtQCmlY7pWSTzPO/fC01qLvth/D391h6X12VM1B+xROAzW7JnkYkQALJSSAQCGDNfevR1zjcTqj3pLnsmH3ODIjbISP9KAWTxtWto9oJlXvJKihlS6FZ+58QlT4Qgs5pO4+0UAqfWiKNulVR7qcn2IiKJiHGyVZMZawyLvEzpY269U+5Rk/UUYpW6hiV6/V8y/V7nDp7h+o5sV7JSHwvb7yUFVvKuLQ+Fz9Tx6i+1VPdtirbWs38yZiV7akyZ3VrbKTfS/ojARJIHAIUwBLnrBgpCZAACZgS0LtxUX1DYuH0edj77LvxyX0XomX9ZxiL4KMlUClFqUjEpHXDo9btjgKQliinl59Z7KbAE8xAiF71d5wGb+NWS5Hb0pwov+pJtj5aokUjEkh+An0N/Vjzp/UIDBlfnJFRloFZP98JtrTIzgNTilEbXt8WcsWUEKD0hDArAtjyx1cH540pfVipABMzx9TVUkZvi1K80hKrrAhgIq6+tv5RFWBmb6iZAGYmcJl9biSAiRZIOW9M5hyKv1Ar/sxY8HMSIIHkJEABLDnPlVmRAAmQAAmQwGgCAX+w7VG0P1p98o45H7nf/plVc9qRAAmkAIGG95tQ81qdaabFexdiwnciOw9MXQEm531pzcjSCtDopkezFkgpsMw9YeYOQ/HljCmzCjCr7Zgydr0WQSstkGbzvrT4hNoCaVQB5s53ByvajHipBU11NZhyppeZP1kBxnlfpn80aUACKU2AAlhKHz+TJwESIAESSBUCbc/+AZ1vWr/FMX3q7ii78M9sfUyVF4R5kkAIBNY/sgldW7pNV0z6XhUKdy8wtbNqoDUEX6yVc66Ug98nza/cYQaYetC8cl+zIfhSgFGKWPJGQrMWyIo9SoKtlMqB7mJvZZWWuqLNbF6X2UB49dB6sZ+8IVE5t0vJQCmAWRmCbySACVHSLEajij4Zq4hP3uxp5k8ds1gbjhBo9X2kHQmQQOIRoACWeGfGiEmABEiABEggJAI9n76E5kevt7zGnpmLimv+gbTsQstraEgCJJA6BLw9Pqxeuha+viHDpG02G6afPhVZkzIjAkddESVFIuXcJ2XLoBRRvH2+4P5Gs6CkYFS5Zym2vF8DsUZtr/YnhC8xdF3edCgGw0tRSKtiST2Xq3Ba3qgWRSmoSVhSWNODp/QnfDncjmDM4hZH8ajnaYmfyVsdtXyqB99r5St9a7Vhav1MmZM6RvV5Km1FHkKoEzdjaomOIn6tnKUIJvMzm/0WkReTTkiABBKGAAWwhDkqBkoCJEACJEACoRMY3PY16u86A4Gh4V8ArTyl598P9/S9rJjShgRIIEUJiAqw9X/dBBiPA0Naehpm/nwnuIvSU5RU4qRtduNlJDLRuqlxLH4j7W8ssXAtCZBA/BOgABb/Z8QISYAESIAESCAsAgObvkDjAxfC32feqiQ3yDn0dOQfe1FY+3ERCZBAahGoe7sBdW81mCbtzHJg5pk7ReVmSNPNaWCJgFnLpSUnCiNlO+qso6cGP1HO9LI6t026jLS/UPOhPQmQQHIQoACWHOfILEiABEiABEhgFIGeZS+g5W83h1T55Zq4C8oveRiwp5EmCZAACVgiYHUemDPHiZlnTKMIZolqbI1k22Ck2wVDaUG1knGk/VnZkzYkQALJRYACWHKdJ7MhARIgARIgAbS/sBQdrz4YEom03BKUX/E4536FRI3GJEACQ/1DWPOnDRhoHTCFIUSwWWfuBPGVDwmQAAmQAAnEmgAFsFgT535xSaD56e/GZVwMKnQC9vQc2NJzMfw1B3ZnFmyuLNjTc5GWU4W0bPFPZK9lDz1KriCB6BAIDHnR/Mg16F3xRkgb2N2ZKLv0UThLJ4e0jsYkQAIkIAgMtg9i9f3rIcQws8eZ7cROp05BRqnbzJSfkwAJkAAJkEBECVAAiyhOOktUAhTAEvXkwozbZhsWwnKq4AgKYlVIy58KRy5/+Q+TKJfFAQEherX9+274mraFFI0tzYGS8+6De9qeIa2jMQmQAAkoCfRU92LdwxsRGDKZig/A7rRjygkTkTsjhxBJgARIgARIIGYEKIDFDDU3imcCFMDi+XRiF5vdUwxX+V5wle8JZ/Ec2JyRubY9dhlwp1QkMLhtFVr/8TsMbP0q9PTtdpSceQcy5iwIfS1XkAAJkICKQPvqDmx6eqs1Ljag8rBylO5fbM2eViRAAiRAAiQwRgIUwMYIkMuTgwAFsOQ4x0hnIcQwZ8ncoBjmKJgeaff0RwJjIuBrrUXb80vQu/zV8PzY7Sg+/Xfw7H5YeOu5igRIgAQ0CNS/14ja1+sts8mZlo2J362EK9dleQ0NSYAESIAESCAcAhTAwqHGNUlHgAJY0h1pxBMS7ZLOwp3hKJoJV9k82DMKI74HHZKAHoGhzhYM1qwd/qd6Dbw16+Bt2g4E/OFBs9lR/FOKX+HB4yoSIAEzArVv1KP+3UYzs5HP7Q4byg4sRfE+hUhL5y20lsHRkARIgARIICQCFMBCwkXjZCVAASxZTzZ6eYl5YY7CWXAUTIMjfyfULv4RAoPmw3+jFxE9k4BFAjYbik67BZnfOsriApqRAAmQQOgEGj9uRvV/a0NaaHfYUbh7PormFSCjLCOktTQmARIgARIgATMCFMDMCPHzlCBAASwljjkqSQYCTvj9GRBfBz7+Mip70CkJRIqAzeVG0U8WwzP34Ei5pB8SIAES0CXQuqINW57dHhYhh8eB3BnZ8FR64MxxwlPihs1hD8sXF5GAJODMchAGCZBAChOgAJbCh8/U/0eAAhjfhnAICNHLN5QLwBZcPvjxF+G44RoSiAmBtNxilJ6zFM7ynWKyHzchARIgAUGga3M3Nv99K3x9rJLmGzG+BLImZ2LG6dPGNwjuTgIkMK4EKICNK35uTgIkEEkCgcEu+Ae7EBjshn9AfJXfd2GoYxt8HVsx1FUdkS2Hxa+8Ub4ogEUELZ1EgYBr4i4o+eUSpGUXRME7XZIACZCAMQFvpxcbn9yC3ro+oiKBcSNAAWzc0HNjEogbAhTA4uYoGAgJkEBMCASGhoWwjq0jX70ta4KiWSiPb6gAgcDoQb0UwEIhSNtYELClOZBz2BnIPeIXEP/OhwRIgATGi0BgKBCcCdb0act4hcB9U5wABbAUfwGYPgmIvp1AIBAgCRIgARJIdQK+ji3wNX0N7zf/+PtbdZEM+TPh93t2+JwCWKq/RfGVv6tyBgpPvRniKx8SIAESiBcCoiVy27+rMdA2GC8hMY4UIUABLEUOmmmSgAEBCmB8PUiABEhAg4CvdT28Lavha14Nb+NK+Ac6vrGyw+sr1GRGAYyvUjwQsGfmIu87ZyN7/omAnQOj4+FMGAMJkMBoAgF/AI0fNqPunQb4B/3EQwIxIUABLCaYuQkJxDUBCmBxfTwMjgRIIB4IBPxeeOs/x2D9cvRt+RS+fu3/s04BLB5OK3VjEDc8Zu13PPK+cxbsGdmpC4KZkwAJJAyBof4hNH7cjKZPWuDr9SVM3Aw0MQlQAEvMc2PUJBBJAhTAIkmTvkiABJKeQMMzF8Pf36mZp/eLVYDLhUBXaPPEkh4aE4weAZsd7hl7IWvv78Kz26GwOdOjtxc9kwAJkEAUCbQsb0XTshYOyo8i41R3TQEs1d8A5k8CnAHGd4AESIAELBPo2/IR2j94wNDeu2I1Av0Dln3SkASsELA5XbB78mDPzIEjtwTiVsf0qbsjfdJc2DOyrLigDQmQAAkkBAFf3xC6NnWhY10XBloGIL739fjg9/nhyBh9+UxCJMQg44ZAelE6Zpw+LW7iYSAkQAKxJ8AKsNgz544kQAIJSqDllcUYbN6gG717wjzkH3hegmbHsEmABEiABEiABEiABEiABEggeQlQAEves2VmJEACESQw1NuKxmcvN/RYsOAipFfuFsFd6YoESIAESIAESIAESIAESIAESCASBCiARYIifZAACSQ9ge5V/0HXF3/XzdPu8qD0B/cANlvSs2CCJEACJEACJEACJEACJEACJJBoBCiAJdqJMV4SIIFxIdD8ym/gbd6ou7dn+iHI3eu0cYmNm5IACZAACZAACZAACZAACZAACRgToADGN4QESIAETAj4B7rR8M8LDa0KD70SrtJZZEkCJEACJEACJEACJEACJEACJBCHBCiAxeGhMCQSIIH4ItC74W10fPKIblB2VyZKT7gbANsf4+vkGA0JkAAJkAAJkAAJkAAJkAAJDBOgAMY3gQRIgARMCLS+dRcGar/UtfJMOwi5+/yUHEmABEiABEiABEiABEiABEiABOKUAAWwOD0YhkUCJBAfBAJ+HxqePhfiq96Tf9CFcFftHh8BMwoSIAESIAESIAESIAESIAESIIEdCFAA40tBAiRAAgYEBmpWoPXtJboWNrsDpSf9EeIrHxIgARIgARIgARIgARIgARIggfgkQAEsPs+FUZEACcQJgY5lj6J3/Zu60aRX7IqCgy+Ok2gZBgmQAAmQAAmQAAmQAAmQAAmQgBYBCmB8L0iABEjAgEDjvy7FUF+7rkXuXqfBM/0QMiQBEiABEiABEiABEiABEiABEohjAhTA4vhwGBoJkMD4EvB11KLpxesNgyg57g9Iy8gb30C5OwmQAAmQAAmQAAmQAAmQAAmQgCEBCmB8QUiABEhAh0DP6pfRufwpXT6O3EoUH30L+ZEACZAACZAACZAACZAACZAACcQ5AQpgcX5ADI8ESGD8CLS+8XsM1K/SDSBz9pHI2eOk8QuQO5MACZAACZAACZAACZAACZAACVgiQAHMEiYakQAJpBqBgG8QDf84HwG/Tzf1wkOvhKt0VqqhYb4kQAIkQAIkQAIkQAIkQAIkkHAEKIAl3JExYBIggVgQGKhZgda3l+huZXOko+zEpYDNHotwuAcJkAAJkAAJkAAJkAAJkAAJkMAYCFAAGwM8LiUBEkheAh2fPobedW/oJuiu2h35B12YvACYGQmQAAmQAAmQAAmQAAmQAAkkEQEKYEl0mEyFBEggcgSa/n01fF2Nug5z9/oxPNMXRm5DeiIBEiABEiABEiABEiABEiABEogaAQpgUUNLxyRAAolKYKi7GY3PX2kYfsn370CaJz9RU2TcJEACJEACJEACJEACJEACJJBSBCiApdRxM1kSIAErBHrWvY7OTx/XNXVkl6H4u4utuKINCZAACZAACZAACZAACZAACZBAHBCgABYHh8AQSIAE4otA65t3YqBupW5QmTMOQ863TomvoBkNCZAACZAACZAACZAACZAACZCALgEKYHw5SIAESEBBIOD3oeHpcyG+6j0FCy9BevlcciMBEiABEiABEiABEiABEiABEkgQAhTAEuSgGCYJkEBsCAzUfonWt+7S/1sDuwOlJ/0RNrsjNgFxFxIgARIgARIgARIgARIgARIggTEToAA2ZoR0QAIkkEwEOj59DL3r3tBNKb1iLgoOviSZUmYuJEACJEACJEACJEACJEACJJD0BCiAJf0RM0ESIIFQCDT+61IM9bXrLhGzv8QMMD4kQAIkQAIkQAIkQAIkQAIkQAKJQ4ACWOKcFSMlARKIMgFfZx2aXrjOcJeSY29DWlZRlCOhexIgARIgARIgARIgARIgARIggUgSoAAWSZr0RQIkkNAEeta8jM7Pn9LNwZFdiuLv/jahc2TwJEACJEACJEACJEACJEACJJCKBCiApeKpM2cSIAFNAq1v/B4D9at06WTOPAw5804hPRIgARIgARIgARIgARIgARIggQQjQAEswQ6M4ZIACUSHQMDbh/p/XAAE/LobFCy8BOnlc6MTAL2SAAmQAAmQAAmQAAmQwP+3d+8xdlR1HMDPbne722272223D0prH9iS2iCWUF6mofIQBIwRDcQXBhOjJCS8NBFj/1ACRklUDAH8ixATiSIPQxAFiTaACqiUNyot0gpl2y7Ltt22u7S7Zq7OOr29c/d5t3Pnfu4/BO7MOb/f58zlj2/mnCVAgEDFBARgFaM1MAEC1SSw/42nwrtP/iS15Lr6hjD/kttC9E8fAgQIECBAgAABAgQIEKguAQFYda2XagkQqJBA9xO3hwNbn0kdvenYE8PsM6+q0OyGJUCAAAECBAgQIECAAIFKCgjAKqlrbAIEqkJgcOBg6LznyjB4qD+13rZTvhha3n9mVfSjSAIECBAgQIAAAQIECBA4XEAA5okgQKDmBfreeiG884cflnWY/6kfh/qmGTVvBYAAAQIECBAgQIAAAQLVKCAAq8ZVUzMBAhMq0PP0XWHfaxtTx2ycsyx0nLdhQuc0GAECBAgQIECAAAECBAhMnoAAbPKszUSAQCYFBkPnvVeFgb69qdXNPPHiMGP1RZmsXlEECBAgQIAAAQIECBAgMLyAAGx4I1cQIJBjgf5dm0PXIzeW7bDjgu+ExlmLcqygNQIECBAgQIAAAQIECORbQACW7/XVHQECwwjs2XRP2Pvyw6lX1U9rC/M/Wf58MMgECBAgQIAAAQIECBAgkG0BAVi210d1BAhUWGDHA9eFQ/u6U2eZvvKc0HryZytcheEJECBAgAABAgQIECBAoJICArBK6hqbAIFMC7zX9XrY9dsbytY4+6yvhaYFH8h0H4ojQIAAAQIECBAgQIAAgfICAjBPCAECNSuw+293h95XH03tv66xOSz49K0h1NXXrJHGCRAgQIAAAQIECBAgkAcBAVgeVrFGetjf/Y+w5bGrw9xVnwnzVn9hUrre9scbwr6ul8Lyc24NjdM6KjbnZPQWz9HQ1Dqqfna89NPw9qY7Qvuy88PiMzYcZtD1z/tD66J1FbWpGHoYDJ33XRMGDuxOnaLluHWh7dTLK1eCkQkQIECAAAECBAgQIEBgUgQEYJPCbJKJEJiMkKi4zskKwCbCZyRjjNbwvf27wpbfXRla5qw+Ivyqdpv+zldD12PfL8s2+yPXhKZjThgJrWsIECBAgAABAgQIECBAIMMCArAML47SDhcYbXgzEX7VHvJMhEHaGNVu0/P0XWHfaxtTiWx/rOTTY2wCBAgQIECAAAECBAhMroAAbHK9zTYOgVIBWLw9Lx62eJteFNJ0v/6boVlLbeNLlpS8fkpTW2iZfXzo790+tGUwfiOqb/e2wm3RNcvP/lGY1r6y8O/F9Uyf+8Fw3EdvL3xXfG/9lKaw6LTrw6yl54bi3uJwqblteejZ9t+Qpniu0fa2+ZErQu/O54faTc6ftizJe5LXJ+dO/vdyc7xYSRExAAAKmklEQVT7r0fDm8/8IMyYv2aop1I1pM05nOGoHq3BgdB571VhoL839TbbH0cl6mICBAgQIECAAAECBAhkWkAAlunlUVxSoFRItPutPw0FUPH3rQtPL2zXi8Kona/cPfR9HMAcu/baQuhU/Imu3/HCnUOhVBxmNbUuLgRgBw+8UziDLB4/uj8KguIa+nreKAQ88fjF9UbBTvSJA7HkG1Tx2PH5ZnHAFAd2cXjW0NReuH+0vRW/rRWPF9VT6nyz4vmi64p9isccbo7ezmfDv//83VDX0Dy0Jkm/hubZhe2WcY+l5ixnOJoz2vrefC68s/GWsj8w2x/9/4cAAQIECBAgQIAAAQL5ERCA5Wctc99JMlBqX/6xQljSvvzCww7ETwZDu175+VA4Fb+hlYaUdtZVFLgc7OsuhETdWx4O3VseOiwwSt7X1Lb0sAAtOVepQGk04V4ctsUH8r/97O0j7i2t53JbGKOwcPuzt4Wl67839HZbNE4ygBrJFsjkNXEANu+Ey4fWLOk3c+FpZed837objgjIxvrQdz9xWziw9S+pt9v+OFZZ9xEgQIAAAQIECBAgQCCbAgKwbK6LqkoIJAOwmQtPLbyNdaiv54gr462C0RfJa8ptf0w7XywZ4EShU3I7ZXLiaOwFa64oBDTx9sjk9sfo2uT2yOKtf2lbIJNvZ5V6Yyzuf7itnXGtxVs047fbit+eKr4u2WvcV1oAljZHFIAl35CLx4xDtZnHnlH4a5OlPvGc5QxH+qMZ6NsbOu+7OoTBgdRbWlasD21rLxvpkK4jQIAAAQIECBAgQIAAgYwLCMAyvkDK+79AMiSaOn1BYTtd8m2iclbJM6tKhUUjCcC2Pr5h6G2w4bbbJYOa4iAseRZYHIQ1tS0phHXJLZDx217xXGmB03C9RS7xNcXneBXPERsmtyamvT1XagtkFBCmzTFcADZ1xsIRv9VWyrDUttZSz8Telx8OezbdU/an1XHehtA4Z5mfHwECBAgQIECAAAECBAjkREAAlpOFrIU2Sr0BljyPayQGaSHSSLZAjmXbYfFZXckak3N2rLp0zAFYMrQqFWiNpLdSb4Alz0MrZZu0jL6P3n5rmbO6cP5a/EluIR1uC2S5LaRpa5vWW7lnYcevvh4O9XalXtIwc0GY+/GbRvI4uYYAAQIECBAgQIAAAQIEqkRAAFYlC6XMUPIvJfZs/f3QofWRUTJwKQ6shgtLRnoIfnPrkqGD7KOzsuI30aL5i0OjeHtfqfOrkofyj/YNsNH0Vur8sfiNsLQtkKUOyS/3RwZKHWBfPMdID8GPHOOtn8k54y2myUPyh/vDBsW/m/7OV0LXYzeX/Tm1rrk0TF91np8cAQIECBAgQIAAAQIECORIQACWo8XMeyultikmt/9F/RcHOlEA1bvz+SGa4u2IxWbJrYvRWWIts48P/b3bjwhkkmePLfjQV4cOdS9XT1x/qXtHewZY9MbWaHornjtyalu8Pux69ReHBYhJj+Q2w/i/J7ePJseMDIrPZSueIxojOgNsxvw1oWfbxsKQ8Xlt8TbL0cwZ15T0H+438O6Td4T9bzydflldXZh/8S2hvmnGcEP5ngABAgQIECBAgAABAgSqSEAAVkWLpVQC1Sww2re1JrrXQ/u6w44Hris7bPPik0L7uisnemrjESBAgAABAgQIECBAgMBRFhCAHeUFMD2BWhE42gHY7r/eHXr//mhZ7jnnfCNMnbeyVpZEnwQIECBAgAABAgQIEKgZAQFYzSy1RgkcXYGjGYAN9O8LO+6/Ngwe6k9FaJy1OHRc8O2ji2R2AgQIECBAgAABAgQIEKiIgACsIqwGJUAgSwJ7nr8/7H3xwbIlzfrwV8K0JadmqWy1ECBAgAABAgQIECBAgMAECQjAJgjSMAQIZFMgeusrevsregss7TOlpT3M+8TNIdTVZ7MJVREgQIAAAQIECBAgQIDAuAQEYOPiczMBAlkX2LPpl2Hvy78uW2bb2s+HlhVnZb0V9REgQIAAAQIECBAgQIDAGAUEYGOEcxsBAtkXOLj77bDzoW+FMDiQWqy3v7K/jiokQIAAAQIECBAgQIDAeAUEYOMVdD8BApkV6HrkxtC/a3PZ+mad8eUwbenpme1BYQQIECBAgAABAgQIECAwfgEB2PgNjUCAQAYF9jx3b9j70kNlK2toXRDmXnhjCHV1GexASQQIECBAgAABAgQIECAwUQICsImSNA4BApkR2Lf58dDz1J3D1jPn3OvD1Lkrhr3OBQQIECBAgAABAgQIECBQ3QICsOpeP9UTIJAQeG/X5rDnxQdD31svhBAGy9q0rFgf2tZexo8AAQIECBAgQIAAAQIEakBAAFYDi5yHFrf/7Et5aEMPGRGIDr6fe9FNoa6hKSMVKYMAAQIECBAgQIAAAQIEKikgAKukrrEnTEAANmGUBqqfEjrO/WZonLOMBQECBAgQIECAAAECBAjUiIAArEYWutrbFIBV+wpmp35/9TE7a6ESAgQIECBAgAABAgQITJaAAGyypM0zLgEB2Lj43Pw/gdY1l4Tpq87nQYAAAQIECBAgQIAAAQI1JiAAq7EFr9Z2BWDVunLZqbv15M+F6SvPzk5BKiFAgAABAgQIECBAgACBSRMQgE0atYnGIyAAG49ebd9b3zQjRNsem445obYhdE+AAAECBAgQIECAAIEaFhCA1fDiV1PrArBqWq3s1Nq86KTQdsplob65NTtFqYQAAQIECBAgQIAAAQIEJl1AADbp5CYci4AAbCxqtXfPlJb20NhxXJg6b2WYtuS0EL395UOAAAECBAgQIECAAAECBARgngECBAgQIECAAAECBAgQIECAAIFcCwjAcr28miNAgAABAgQIECBAgAABAgQIEBCAeQYIECBAgAABAgQIECBAgAABAgRyLSAAy/Xyao4AAQIECBAgQIAAAQIECBAgQEAA5hkgQIAAAQIECBAgQIAAAQIECBDItYAALNfLqzkCBAgQIECAAAECBAgQIECAAAEBmGeAAAECBAgQIECAAAECBAgQIEAg1wICsFwvr+YIECBAgAABAgQIECBAgAABAgQEYJ4BAgQIECBAgAABAgQIECBAgACBXAsIwHK9vJojQIAAAQIECBAgQIAAAQIECBAQgHkGCBAgQIAAAQIECBAgQIAAAQIEci0gAMv18mqOAAECBAgQIECAAAECBAgQIEBAAOYZIECAAAECBAgQIECAAAECBAgQyLWAACzXy6s5AgQIECBAgAABAgQIECBAgAABAZhngAABAgQIECBAgAABAgQIECBAINcCArBcL6/mCBAgQIAAAQIECBAgQIAAAQIEBGCeAQIECBAgQIAAAQIECBAgQIAAgVwLCMByvbyaI0CAAAECBAgQIECAAAECBAgQEIB5BggQIECAAAECBAgQIECAAAECBHItIADL9fJqjgABAgQIECBAgAABAgQIECBAQADmGSBAgAABAgQIECBAgAABAgQIEMi1gAAs18urOQIECBAgQIAAAQIECBAgQIAAAQGYZ4AAAQIECBAgQIAAAQIECBAgQCDXAgKwXC+v5ggQIECAAAECBAgQIECAAAECBARgngECBAgQIECAAAECBAgQIECAAIFcC/wHKFecvLvBtEEAAAAASUVORK5CYII="/>
          <p:cNvSpPr>
            <a:spLocks noChangeAspect="1" noChangeArrowheads="1"/>
          </p:cNvSpPr>
          <p:nvPr/>
        </p:nvSpPr>
        <p:spPr bwMode="auto">
          <a:xfrm>
            <a:off x="1211642" y="-4075802"/>
            <a:ext cx="6103557" cy="61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png;base64,iVBORw0KGgoAAAANSUhEUgAABMAAAAN2CAYAAAAffvVwAAAgAElEQVR4XuzdCXxcZb3/8d8syWRvki5pS/fSFlooZSuUvWxFBcUFlE0FvFdEvIrLRQVEBO4FhYuKov4viooriKIXkEUoq4WWpXajLbR0o226pNmTyUwy/9dzwjM8OT0z50wySWbOfM7rdV9tZp7zLO/n1Eu/fZ7nBBKJREK4EEAAAQQQQAABBBBAAAEEEEAAAQQQ8KlAgADMpzPLsBBAAAEEEEAAAQQQQAABBBBAAAEELAECMB4E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AQQQ8LUAAZivp5fBIYAAAggggAACCCCAAAIIIIAAAggQgPEMIIAAAggggAACCCCAAAIIIIAAAgj4WoAAzNfTy+AQQAABBBBAAAEEEEAAAQQQQAABBAjAeAYQQAABBBBAAAEEEEAAAQQQQAABBHwtQADm6+llcAgggAACCCCAAAIIIIAAAggggAACBGA8AwgggAACCCCAAAIIIIAAAggggAACvhYgAPP19DI4BBBAAAEEEEAAAQQQQAABBBBAAAECMJ4BBBBAAAEEEEAAAQQQQAABBBBAAAFfCxCA+Xp6GRwCCCCAAAIIIIAAAggggAACCCCAAAEYzwACCCCAAAIIIIAAAggggAACCCCAgK8FCMB8Pb0MDgEEEEAAAQQQQAABBBBAAAEEEECAAIxnAAEEEEAAAQQQQAABBBBAAAEEEEDA1wIEYL6eXgaHAAIIIIAAAggggAACCCCAAAIIIEAAxjOAAAIIIIAAAggggAACCCCAAAIIIOBrAQIwX08vg0MAAQQQQAABBBBAAAEEEEAAAQQQIADjGUAAAQQQQAABBBBAAAEEEEAAgZQCu7e8Icsfv1fmLbpURk86OGelXn7oLqtvx5z7BVn97AOyd9t6WfDRL0lRSXlW+rzjzddk1MRZrvXFOttkyYPfl2h7sxx//lelbMTorLSfqpLBGOugdniYKicAGyZ4mkUAAQQQQAABBBBAAAEEEEAAgewJDGYAlknItGXVi7Juyd+GJPxSepn0LXva+VcTAVj+zRk9RgABBBBAAAEEEEAAAQQQQAABm4AZgKkQasdbr1mrwbJx5XLIlMt9y4Z9tuogAMuWJPUggAACCCCAAAIIIIAAAgggMAQCKujpjkUl3hWV5j3brBanzjtVxkw9RF55+GfWd6GiiBx19metLYtOWxjtn7U37ZYX77/d2ranrkhZVXIFk72s3uKn2544e4E07doqUw47RSYdcryYQZTmsH9mr8NszyuhqnP35jVW8apREyRcHLHGrUIvewCmxqBtVPnRk2cnwzE99smHniibVz6fNFCmc04+z1ph9fbyp612tOuut1dJ067NyTnQZdO1o+7PxrjN/ii32gMOlLZ9u5LbPbPRhtc5yKdyBGD5NFv0FQEEEEAAAQQQQAABBBBAoOAFdPAz97SLrcBJhT0rnvqNFQLpM69UmWhbs/Vz464t+53hZYZa1WMmWWdWjZww0wp81GUGVk5lI+VVVoBkhi26P24BmA6cxs88KtmeCnW2r3/F87ZBe3kdCpnBln5QlM/q5x5IBoK6z3oMuj+qvD6zy36PfZWVbk+PWd3rtZ2BjNvehn3uY9F2K8gcSBt+/QNGAObXmWVcCCCAAAIIIIAAAggggAACvhQwwy11wLsOcGYt+KAViKnLDGzcArDyEaP2C01MODMA62hu2O98K73qac5J53laAaZCm03/eqbPAfU6lDJDuFST5zRee6hl3qu8KmrGJsM29Z05Jqfx29twCsDsgZ1bO8puIONOZWQ+DzveWj6gNnz5B+bdQRGA+Xl2GRsCCCCAAAIIIIAAAggggIDvBOwrrAYagKltkvZtdebbC82wSG39s79dUQczXrdAmm3ZJ0dvJUw3aaneSum08sy+HdCsV29n1AGYGSB6CcBMBy/tKDu9lbI/43aaZ3vYuf7lRwfUhu/+sBgDIgDz8+wyNgQQQAABBBBAAAEEEEAAAd8JDEYAppHMs8D0uVxtTXuSWyjTrWLyGoDZV7BlOkGZBGBO2y3t7TkFS5kGYF7aGei4vQRgrz32i+TWV7U6kOs9AQIwngYEEEAAAQQQQAABBBBAAAEE8kggGwGY/SypdKFQaVVtMgBT5ZY/fq/MW3SpdcC+uuzBTKoD7/WZW5me9+UlsEq1BTLd1kh76JeNFWB6jE6P00DH7WULpFoBlslZann02A+4qwRgAyakAgQQQAABBBBAAAEEEEAAAQSGTiDTAEwfjF41ekKfg+vbmnZbB8M7nYGlArJ1S/5mHQpvrgBToZd9JZP9UH4V9GxZ/WLy0Hl9ULs+oF4HZro/Ss5+jpibZqaH4KuXBJgH1pv3q7bUwfHpAjDTo2zE6D5nrOmVVnqcbu0MZNxeD8EfSBtu9vn6PQFYvs4c/UYAAQQQQAABBBBAAAEEEChIgUwDMBXQ6ICpOxYVdfbV9CNOl80rn0uu5DK/V6j6fCwVeDltOdShlyqr3j4ZbW/uEyCZ36vgS1/qzZHqMrda6u/M4MjLxJpniak+hIsjVr91G2YdOpzSn+ntnSrM8rIF0uyv6mfL3u37nYWm6k7XTrbGbbahxlF7wIHStm9X8qUC2bD14p9vZQjA8m3G6C8CCCCAAAIIIIAAAggggAACOSSQ6myqHOoiXUFACMB4CBBAAAEEEEAAAQQQQAABBBBAoN8CBGD9puPGIRQgABtCbJpCAAEEEEAAAQQQQAABBBBAwG8CBGB+m1F/jocAzJ/zyqgQQCBHBHpau6VjWZskYgkpOaJcwqPCnnrW8Wqb9DR3S+nR5RKsCHm6h0IIIIAAAggggAACCCCAAALOAgRgPBkIIIDAIApE3+iQ2NaujMKvQewOVSOAAAIIIIAAAggg4BsBp8P50w1OrVRrb9oroyYd5BsDBuJdgADMuxUlEUAAAQQQQAABBBBAAAEEEEAgDwXYppmHk5blLhOAZRmU6hBAIP8F4nvi0vlamwSrQ9LdEBfp6R1T8dSIRA4uTQ5Qre7qejua/DlcVySlR5Ynf+7aFJXo2o7k/cGqkJSfUJnyfvN7+xZIvZWyp6O3M4FwgFVl+f+oMQIEEEAAAQQQQACBIRIgABsi6BxuhgAshyeHriGAwPAI6AAs0ZOQyEGlUjwlIlbYtTma/FkFVPHdseTPOuwKj+4NwezldYAlRQErBFPlu9Z3SvHMEqt+3WbRxGIrZDMDsJ7OhBXIhUaGkwGb+r57b5wQbHgeEVpFAAEEEEAAAQQQGAKB1c8+IHu3rZdwcUQatm+wWqwaNUEWfPRLUlRSLvYtkDrkirY3W2UjZVVy/PlftX7/4v23i/589OTZcsy5X5BYZ5ssefD70rxnW5/yZSNGD8HoaGKoBQjAhlqc9hBAIOcFdBhlBk6q020vtFh9L51XZh1sr1ZsmSu+zNCqY3m7BEuD+60I06FXoqOnT6BmRzHrUmeIxXfG+hyIrwM1ex9yHpcOIoAAAggggAACCCDgUUAFYG8vf1rsgVWkvMoKsMwArHrMJCvMGjlhpsw5+TyrhZcfusv6VZW1rwDTP4+feVSyvGpv+/pXrNCMEMzjJOVRMQKwPJosuooAAkMjYF+NpVvVoVTxgWpFWKfo1Vr6e2tV1wa1qqtUYm91it6u2KfXQbFWjam3QaoQTZexb480A7Douk6J18ccB2/fdjk0QrSCAAIIIIAAAggggMDgCzgFUmbopXqw/PF7Zd6iS6V8xChrlZcZaJk9tAdgW1a9KJv+9UxyNZkqq1eEmSHa4I+SFoZKgABsqKRpBwEE8kagvwGYfuNj8fQSKwizryBLBWCeJaaDMPtqMokl+qwAyxtMOooAAggggAACCCCAQD8F9BZIveVRVWMGWaVVtckAbPSkg0WvGFPl9PZHvZLLHoCZZe3dmzrv1OSqsH52ndtyUIAALAcnhS4hgMDwCgx0C2RkTqlEV3eIPu/L62h0gFZyRLnENkelp7nbCr3UCjDO+/KqSDkEEEAAAQQQQAABvwhkGoDpcZtngdnPAZu14IMy6ZDjre2R0bbmPivA/OLGOJwFCMB4MhBAAAGbQNYOwX872ufNkebB9d27Y/udAabPGFOH5Dsdgh8oCybfIqkP3S+e3PfNlEwmAggggAACCCCAAAJ+EchkC6RaAWa/zFVfoybOtLZI6gCM87788pR4HwcBmHcrSiKAQIEI6AAsWB2S7oa4SI+IvHt2l3pjo77MrYvqM/t5XPbvA+FAn7c2Wm+SNM72sg7NP7pcghWhPgGY+jkZysUTyfaLpxJ+FcgjyTARQAABBBBAAIGCFMjkEHynM8DUOV/rlvzNOtS+KFLW55B8HY5VjZ5gHZKvLnW+2CsP/0zmnHSetUqMy18CBGD+mk9GgwACWRBIdQZYFqqmCgQQQAABBBBAAAEEEPAooLdAhosj0rB9g3WXfiOkDqz0IfhqBZgOsLpjUatsqCgiR539WdGrw3SgVjVqgrX1MRZtt1aFRdubkz2ae9rFhF8e5yffihGA5duM0V8EEBh0AQKwQSemAQQQQAABBBBAAAEEXAWczgBzvYkCCKQQIADj0UAAAQRsAgRgPBIIIIAAAggggAACCAy/AAHY8M+Bn3pAAOan2WQsCCCAAAIIIIAAAggggAACCPhEgADMJxOZI8MgAMuRiaAbCCCAAAIIIIAAAggggAACCCCAAAKDI0AANjiu1IoAAggggAACCCCAAAIIIIAAAgggkCMCBGA5MhF0AwEEEEAAAQQQQAABBBBAAAEEEEBgcAQIwAbHlVoRQAABBBBAAAEEEEAAAQQQQAABBHJEgAAsRyaCbiCAAAIIIIAAAggggAACCCCAAAIIDI4AAdjguFIrAggggAACjgLxhm7Z8bM90t3aI1XHlUvtB6qQyjOBjjejsut3+yTRlWAO82zu6C4CCCCAAAIIFK4AAVjhzj0jRwABBBAYBgECsGFAz3KTBGBZBqU6BBBAAAEEEEBgCAQIwIYAmSYQQGB4BPb8Y68kehLD03ietBoIByRYFBT1a6AoIEHr13d/Vt+pn43/CxYHJVQWkkAokCcjzL1uEoDl3pxk2iMCsEzFKI8AAgggkA2BjcuelnBxRMKR0mxURx0I7Ccw/qAjfK1CAObr6WVwCBS2AAHY4M2/FYSVBiVYFpJQaUhCZepn9WtIgpHg4DXsg5r7E4CZ92iCQHFAxlxYI6UzItZHPR09svPnDdK1IybF44pk5IdHyK5fN1hbLdWlPht7ea0ES/vOT8MjzdL8zzarjK6z+cU2USFPqCIo4z47SsK1Iev7llfaZe9fmvrMQqp67WVVf2L1cautdH3XlavylUeVeZ5xe3v2Nuz9rz61QlqWtls+ZlkvYyQA8zwtFEQAAQQQyFCgaecWadq1TVr37ZL2fXt6f23cLe1NDRnWRHEEMhM47hNfFAKwzMwojQACCOSMAAHY8ExFIBiwQhYVhqlQLFwVkqKaYisw4xLJNAAzwxYnPx0UmQFYKmcVltV9ujb5tRl+Od1jBmDpynoJysz6zcAp3fjs/U01rvpfNliBndNlnrPmFG6pe3SI1/h0azIMtNdljpEAjD/JCCCAAALZFGjZu1O2rlwiW1e9LC17dmSzaupCwLMAAZhnKgoigAACuSdAAJZbc6ICsKKaIimqLZKiEUUSKu9dVVRoV6YBmA6e3AIYewCmwyOzvVR1mKu4zKBLlw+WBpKry8xQSpc1A61U7Znhky4fmVDUZ9WaXqGmyzqt4rI/L2a9Zt90KJZqdZc9tDP93MZIAFZof2oZLwIIIJB9gfbGPbJl1UtW6KVWfXEhMNwCBGDDPQO0jwACCAxAgABsAHhDcKsOxMLVKhALS7gyPAStDn8TmQZg9h7bV2LpsMYMcOzhjlNQ5fSZaitdPbovTqvN9Eo0M5Cyb2O0h1KqPv02RbOsWb/bmzJ1nfYxm87aKFVY5vRUpBsjAdjw/zmiBwgggEC+CnS2NMqKJ/8gW1a+JJLgrNp8nUc/9psAzI+zypgQQKBgBAjA8muqVSAWHvFuGPZuKJZfI/DW2/4EYOm2HzoFYPZzuZzCrlTBkRqF03duWyx1gJUqWFP12r+LN3Xvd6aYXTHdNkinkMsppNMebas7k+05BWtex0gA5u1ZpxQCCCCAwHsC3fGYrHvhYVn34qPSHeuCBoGcEyAAy7kpoUMIIICAdwECMO9WuVhSrQorGlUsxaOKrRVifrkyDcDs4ZcKbqoWlMuOn+2xDnAfigDM3AKp5kFvKzQDrMEKwFIdsq/6kS4AcwryOjZGkwGYfXWaPfxKN0YCML/8aWQcCCCAwBAIJBKyZeUSWfmPB6SjmYPsh0CcJvopQADWTzhuQwABBHJBgAAsF2YhO33wUxiWSQBmljWDIKfgx/4WSPONjwNdAWYGR6kOlR9oAJbpWx/dAjAnD3MFmL09c3uk2xgJwLLz55paEEAAAb8LNGzbIK8/+mvZt32T34fK+HwgQADmg0lkCAgggAACzgKJ7oQkehIi3SLW79/9OfHuz5L8WX0nkoj1SLytW7pbu6W7o3vYWHUYFqkrlnBF/q0M628AZm4FNAOY/q4AS7VV0ekQ+1Qrp8zVaW5ngJmBlF5dpR4ifQaY21lfqR64/p4Bli4AM79zGiMB2LD98adhBBBAIC8E1EqvFU/8wTrgPptXuDgi1eOmSHFpeTarpS4ELIEp806U8Qcd4WuNQCLByXu+nmEGhwACCAyCgArOVBBmBWJWKBZP/n4QmktZZfHoYonURUSFYYFQYCib7ndbZsCUrhL7VkenNzKq+/sbgJkhjrm6TAdKqm7dphmA6fbM+1VZHRqlegukGSQ5vQUy1dsa3YKx/r4FMl0A5jZGArB+P/7ciAACCPheoH7DKlnyxx9KvCva77HWTpgu42cdIeU1o6RsxCgprx4lJZXV/a6PGxFAoFeAAIwnAQEEEEAgewIJeXeVWG8gFm+MSWxfvHel2SBewZKgRMb0BmFFNUWD2NLAq84kAKv9QFXy4PhULfc3AFP1OR2ur4KoYFFAutt6kgGY/Qwwp76YgZIZSpllw7Uh69wuM+yyB2lm+XTnf5nlzNDO3je37Yy6vNsB+KqcHiMB2MD/HFADAggg4EeBt199Rl575FeS6OnJeHilVbUy+bDjZOoRp0h5zeiM7+cGBBBwFyAAczeiBAIIIIDAAAXiTXGJqTDs3UCspyvz/zD02gUVgKkgTAViKhjLtSvTAEz13wx4dHjUsT4qzf9scwypvLwFUruYIZhe8bX3b02iQh79sw6u9MH76l7VxpgLa6wtjF07YsmVaLpeMwSz99kMwFR5J5N0b390mlN7kGZvQ91j9snpzDF7P1KNkQAs1/5U0R8EEEBgmAUSCWvL4/olj2XUkVBRsbXlTG09GzNtjgQC+bGaPaNBUhiBHBIgAMuhyaArCCCAQKEIxFtUIBaXeJMKxeLS3Z79M8XUlkhre+TY3jdJcnkX0IGb1xVYXmvWYZsZrHm9l3IIIIAAAgjkokB3rEteeuDHsmP98oy6d8DBR8rh7/8kWxszUqMwAgMTIAAbmB93I4AAAghkQSCuzhNTYdi+mHTtjUlPNLsrxIqqiyQytjcMCxbn3qqwLBBmXIW5GsoMupwO2M+kcvP+VCvIsh2sZdI/yiKAAAIIIJAtgc7WJnn+vu9JU/1Wz1Wqs7yOPOcyGTfzMM/3UBABBLIjQACWHUdqQQABBBDIkoB6G6UKwWJ7u6xfs7k6TIVfOghToVghX25bMZ22EHrxyuQsLS/1UQYBBBBwEvj5D26VP/7iJ644X7nxe7Lo3PPTltuy8S259spPSv2Od8RLeddGs1zguScekSkHzpJJ0w60as71/mZ5+DlbXfPud6zwq6N5n7c+BgIy7YiTZe6ZF0g4UuLtHkohgEBWBQjAsspJZQgggAAC2RaINahVYb1hWLw5nrXq1bZIHYYFgoV55kaqsCobWxSdDqbvb6iWtUmnIgQQ8I1AIQRg0c4OufPGa2T166/ILXf/mgAsh57evVvfssKveFenp15V1NbJUR+6XEZNnuWpPIUQQGBwBAjABseVWhFAAAEEBkFAbZGM1kclWt+VtW2SobLQu0FYRMIVoUHoNVUigAACCGRboBACsMcful/uuOFrUjfugD4BWLYtqS8zAbXdcfHPb/Ycfo2dMVcWfPw/JBQu7JXnmSlTGoHBESAAGxxXakUAAQQQGESBnlhCuqwgLGqtDMvW1bsiLCKRMRyany1T6kEAAQQGQ0AHYAcderjc9KNfyIjqWk/NNDU2yPVXXSZrV75ulT/1/R+Sj1z8GbnpK1f02QK54pWX5KuXf9wqc/vP/yhzjzrW+r15/8cv+5xc/sWv92lXh1b6Q6f+6ZVdTz/61z73mu04BXw6CFM3pduy6aUP9vHt2LbFCtv0ZfbFE2vJwAcAACAASURBVGyBFGrevV2e+cXN0tXR5mnE048+Vea9/5O83dGTFoUQGHwBArDBN6YFBBBAAIFBFIg1qlVhXVYY1tOZncPzw1Xh3iCsLiKhUg7NH8Tpo2oEEECgXwL9CcDs4ZdTw/oMsEwDsFShlmrDXMHl1gfdfn8CsHR9sAd55vicHFh1tr9K277d8vQ9N0q0rcX9mQ0E5NDTzpNZJ3zAvSwlEEBgyAQIwIaMmoYQQAABBAZTQB2eH93Zuz2ya09XVpoKhALJ7ZHFI9m6kBVUKkEAAQSyIOBlC6R99ZV5j17hZA+k+huAmauudN1myKRXi+nPUoVi5qqyVFsgUx2Cb/ZBj8MMxUwPs29mX5zqyMJ05X0V7U0N8swvbhL1q9sVDIVk/keukAlz5rsV5XsEEBhiAQKwIQanOQQQQACBwReINcV7w7Cd0aydFVZUU2StCCseUyyhElaFDf4s0gICCCCQWiDTACzd1kUzDOpPAGaGTGpL5dU33CaRklLRnx9+zAkp30RpX4ll3p9JAJaqD0rQKTBzGrMq67bFsxCfyXhXVP7xs+uldW+96/CLSkrluE98SUZPOci1LAUQQGDoBQjAht6cFhFAAAEEhkggEUtIpzorbGdU1Nsks3GpN0YWjy62grDI6GIJhAvzDZLZsKQOBBBAoL8CmQZgqVZNeQmI3M4AyzQ0Srf9sL8BWLrxOfUv0y2e/Z2nfL8vkUjIC7+5Xeo3rHIdSri4RBZefp2MqJvoWpYCCCAwPAIEYMPjTqsIIIAAAkMsoAIwFYSpQEwFY9m4gsXBZBCmQjEuBBBAAIGhEcj0DLBcCcDs4Zfa8njxZ78od954jahD8QcjAHNaHbZu1b/6dcj/0Mxu7rTyr8d/J28uedy1Q+oNjyd/+htSO2G6a1kKIIDA8AkQgA2fPS0jgAACCAyDQE+0J7k9Um2VzNYVLAlKUXWR9X/Fo4okVBbKVtXUgwACCCBgExiuAMwM0vR5XV5XgKU6jyvV9sVMtkCyAiz7f0S2rFwiSx/8qWvFwVBYTrjoyzJm2hzXshRAAIHhFSAAG15/WkcAAQQQGEYBdVh+71lhXZLoyc6qMD2cUHlIikcWS7giJMHSoMQ3dUjTb94R6crOmyqHkY2mHQSKppRK976YhMdGpPKcOimeWoYTAggMokCmAVi2zgBzCsDSnb+l+rl753brXDB1Oa30MvvW3xVgAzkDzG2L5yBOY85WvXfrW/LsL/9Lerq70/YxEAzK8Rd8ScbOOCxnx0LHEEDgPQECMJ4GBBBAAIGCF+ju6LZCMBWGxVuytyrMglVHjzWLSKeIdPdI/PVdBe/tRwAVgMU2dSSHVn3JAVJ6bI0fh8qYEMgJAS9ngKmOmoFSJm+BdAu6VN1Ob2xUn+uD9M06VD+uvOZGufu2G6ytjuabF81+mf1NdU5Xtt8CSQDW95Fua9wjT/3sW9LV0eb6rB/1oc/IlMNPdC1HAQQQyA0BArDcmAd6gQACCCCQIwLRXe+uCquPigxkUZgKvvaKiPnfz0UEYDkyzVnvhj0ACxQHZfT1MyRUW5T1tqgQAQRE+hOAmSutUhnq8MpcUZWqrBmAuZXXIVO6A/DtgZ0ZdKnvdGimfn/tlZ+U+h3vJMM29ZnXPqiyHILvPKs98bg8+dPrpGXPDtc/Zgcec4bMe9/FruWGqsCG1xfLa4/fJyeef7WMnXZostmdG1fK8/ffKdMPXyhHLLok+Xnrvnp58t4bZe7C86zv/Hxpg3gsmhzm/LM/kxy3Xyx2vr1KKqpHS0VNnZ+nc0BjIwAbEB83I4AAAgj4VaC7Ta0Ki0q0Pirx1vRbIPYz6BKR7WrFl+0bAjC/Pi5iD8DUQMtOqJURF4z37ZgZGALDKdCfAEz11x6CqRVXH7n4M3LTV67YL1Cylz3o0MPlazfdId+7/iuyduXrfVaAaQt9bpf+2VzplaqMCsfU9dXLP95nZZj6zF6fKltdO8oxANP120M21e+bfvQLGVFdm5wyAjDnp1ed+aXO/nK76qYfIidc/FUJBHLnTdCpQhwVir3z5mui3lJ52iXXSnFphTU8FZitWPyAnHHpDb4OTJ753W2ye8u6PsFgqlDQbd5z+ftCmc+BzgEB2EAFuR8BBBBAwPcCXbu7JLq7S9Sv6hD9tJfa6qj+4dipGAGYb58VpwAsWB6SutsOFsmdvx/51p+BIYAAAgMVePu1Z+XVv/3CtZqq0ePl1H/7toSLI65lh7JAV0erPHXfLVI3eXZypZf67Lk/3iF1Uw+Rt179hyw498rk6jAVjNVvXtMnFBvK/g5FW6lWxekA0GnF3FD0azDaIADzpkoA5s2JUggggAACCEginrBCMB2GJbpteyTVtsdtKcIv5UcA5tunyCkAU4Md+ZVpUjyNA/F9O/EMDAEEfCHQVL9NnvrfG0RtgUx3Rcoq5fQrviOlVe+tpsslAHuopVY6LXv0Xjn+o1fJy//3vzLz6DOtbX9OYZlaKbVjwwprOOGiSMqtlHob4bjpc+WUC6+xyqt2ljx0t4yfcbhsXP5syjrStaH63rBjo8S6OqWxfovMmn+WHHLSh61QT/2cql/p/FV76tL9TFXWvnrOqS9q+6gKmZY+fE+yGm3gtPrO/pn+ubOtybq/pHxExqvvUvnZ+2Vu78yl5zMX+kIAlguzQB8QQAABBPJOoKezJxmExRpiVjhmhV8qBEt1EYDl3Tx77XCqAKzqY+OkfOFIr9VQDgEEEEBgiAXiXZ3yxI+/Ke1N6uDO1FcwHJaFl10nNeOnDnEPvTdnXwWkgpzmvdutAMgMg8xwZuJBR1shU2lFdTIosq+csv+sAzR9j95SqLZZ6i2Vqu3Nq5dYPxeXlLu2ocqvW/qYmOGNPcDKZNWaU8iXSQBm74sOmXT/tOHkOQtk5vwz9ztPzcnYXJ3nNZxTfbZ7q8+c5qgQtrR6/9PgXJIAbKCC3I8AAgggUPACPV0Jafpbo8R3u5wVRgDm22clVQCm3gSp3gjJhQACCCCQmwIv/u5/ZMf6f7l27sgPXiZTjzjZtdxwFlChy+Lf3iZHv/9Sa6ujClkmHjzfWvVlhmP1m9Ykz/9q3bfLWiW28KJr+pwFZgY06vdVI8f3OURfr/pS2yrVpQ7aV6uk9IH6ZgA1fsY81zbMwEwd4u4U+mRiq+/Xq97S3eu0AkyHd/pA+XSBldsKsLops62ATIVl5osIvI5Hr+RLN0dsgfSmSQDmzYlSCCCAAAIIpBRoe7lN2l/rcBciAHM3ytMSqQIw9fmor03P01HRbQQQQMDfAuv/+XdZ8cQfXAc56dAFMv+jV7iWy4UCOqxSq5Kef+D7cuJ5X7KCLTMc2/7m8uTKMPv2OXMMaovfcR/+fJ9tiOb3equk+kxtgTTPGFOf6dBIhXDm1kF7G2qFmtPqLrNvTtsy03kPdAWYeT6aW11uAZgKBfUKN9XnTLc/us2R8iMA8/anjwDMmxOlEEAAAQQQcBSI1cel8c+NrjqhEUGJvrxTJO5yiL5rTRTIRYGiSaUS27J/CBqsDEvdrQflYpfpEwIIDJOAfoOl09sZs9mlLRvfSvu2yGy2lY91Ne7YLE/9742S6Em/erty1Dg544qbRW2BzIdLb3tUodP6ZU8kD7k3Qxy1LVKv6LKvvLKP0dzql2r1krkaTK0805cOwFRb9hVV9nbSbW/UfVdngWUShKVbtWWuENMrtOYuPM9awWbvSzYCMD1e8ywwr0GY2xypugnAvP3pJADz5kQpBBBAAAEE9hNQh+Dv+0OjdDen/4/nUE1Ias6rlkCI1wH65TFKdPXIzqvXeBrO2DtnS6A46KkshRBAwP8CBGDDP8fxrqg8+ZNrpW3f7rSdUWdanX7FTVJRO2b4O+2xB3q7XM3YyVJWWdtny50OdtT49TbJdG9KVE162YqozwBLtQVyxJgJVqh04vlXJ99CmUkApsu6BVH2OlMFczow0n2qqBnT5wwvpzAu0y2QTiZm/5xWjaWaYrc5IgDz+IdDRAjAvFtREgEEEEAAgT4CbS+1Sfvr7lsfaz9RIyoE4/KXQP01a6WnNf0bw9SIR98wQ8JjIv4aPKNBAIGcF2AFWOopWvaX/yeb//Wi6xwef+GXZdzMw1zL5VIBHayow/3tgZPeSmeuPNKhkhrDaZdcK8WlFdZ2SfPMKvsB8KqsuSpJnSOmzgBzOwQ/XRupVl2Zh/OnC7RSzYEKrnZvWdfHQodTarWXCu2czgAzt0DaAzO9yk2HYnqbqDk+/cZGdWi+0xlgmazY8jJH/bHJped2qPpCADZU0rSDAAIIIOArge7Gbmn44z4Rlx2NFceVS+lhpb4aO4PpFdhz61sS29rpyjHyi1OleGa5azkKIIBAdgSaGhvk+qsuk7UrX5ePX/Y5Ofr4U+Srl388WfntP/+jzD3qWHn8ofvljhu+Zn3utB0x1UqtFa+8lKxP16XqMNvVjWVSr7rHDK10HWYb+jOzD/qzU9//Ibn6htskUtL7/3PSBWD2vtaNO0BuufvXMmnagdmZhByu5Z01r8iS++9y7eHMBWfJ3EUXuJbLxQIqfOlobUwGWrqPOuhRq8PUuVH6MrcY6s9mzT+rz+ox+zlUZoimw5fxMw6Xjcuftaqwb+9za8Np1ZW5XVD3y3xLpFd7pzO0zHq8BGCqLXs96ow07Wjv6yEnfUTeevUp0dsqdegWj0WtbmeylVOVd/Mzv7fPnVenQihHAFYIs8wYEUAAAQSyLtD4lyaJ7YylrbdobJFUf3hE1tumwtwQaPjJZomuanHtTPWlE6X0KJ4DVygKIJAlAacgyqxahT3VI0fLulXL+7RoD6syCcCcgitduT1cSlWvGcjZKb5y4/dk0bnnWx+nK2eOIVUA5hSe6fbMdrI0HTlVTXtTgzxx9zckHk3/jxe1E6bLwsuuk0CQ7eteJpDVR16UKJMLAgRguTAL9AEBBBBAIK8EOtdFpeXp9MGHOu+r5oIaCVXyH895NbkZdLbp99ul/YUG1zuqPjZOyheOdC1HAQQQyI6APQDTK6jswY/TSjBztVUmAZhTWftKtMu/+HVrgE5lzbBKrVpTZc37dbBVUlIqd954jTz96F+t1W26Th2KmWGbUwCWqk/6/sE+mD87M9y/WhKJhCz++U3SsG1D2gqKSspk0VW3SkkF/3DhVZoAzKsU5YZbgABsuGeA9hFAAAEE8kogEUtIw2/2SU9n+r2PbH3Mq2ntV2dbHt4lrX/f5XpvxVmjpfKcOtdyFEAAgewImCGPuS3QDIRSfW6ugOpPAKZG4LRl0RyZU71OAZa6R33++ssv9NnaaNYV7exIBmL6c92+UwCmQ0D7qjTTzK3/2Zmloa9lzTN/kTXPPOTa8AkXfVnGzsivc79cBzXIBQjABhmY6rMmQACWNUoqQgABBBAoBIG2JW3Svjz9wffh2pDUfLymEDgKeoxtz+6V5vt3uBqUHV8jIy48wLUcBRBAIDsCqVY5pfo81VbBTAKwVNsSzVVaenRO9WbyZkin0MuUSxeApds+qevw4zZItepLrf5Sq8DSXdOOPEWOOOfS7DyI1IIAAjknQACWc1NChxBAAAEEclWgu7lbGn7vfvB9zceqJTw6nKvDoF9ZEuh4tUkaf7HVtbaSw6qk5t8nuZajAAIIZEfASwBmhjzZCMBUz3WI5TQKt5VlXgMwe/ilV3I1NuzZ72B+p3F5CcCcQrvszMzw1KLO+1Lnfqnzv9JdFSPr5IzP3SKhcNHwdNQnrZqHsTsdWK/fnGgewm8OPdPVZG719ZdVjWPn26tl0uxj+lsF9+WgAAFYDk4KXUIAAQQQyE2Bpv9rkq5t6Q++Lz2kRCpOrMjNAdCrrApE17ZKw12bXOssPrBcRl491bUcBRBAIDsCgx2AmSGS1zc0mmdrDWQFmHmOmRmqOb2ZMl0AVkhvfXz5Tz+Rratecn24zvjczTKibqJrOQqkF9ABlipVUlG935so3QKrXAjAdIhXN3l2nzdhMvf5L0AAlv9zyAgQQAABBIZAoGtzlzQ92py2pWBJUGovrpFAUWAIekQTwy0Q29ope259y7Ub4XERGX3dDNdyFEAAgewIDHcAZo7C6WyvTM4AU8HW9677stxy969l0rQDxSnoUu05hXLpzgBT9/j1rC/Tf8uKJbL0zz91fbAOO+simXHsma7lKOAu8Nrj90n95jUyde6JsvKZP8mJ518tY6cdmryRAMzdkBKDJ0AANni21IwAAggg4BeBHrG2PqotkOmuylMqpOTgEr+MmnG4CHQ3xGTX9etcnYKVYam79SDXchRAAIHsCGQrAHMLlXSINOuQw5IH0dvfouh1tZfTAf2qfv3GR6etjnqronmvGWy5vQXS7KvbqrbszMzQ1qK2PKqtj2oLZLprzLTZctInrxnazvm0tdZ99fLkvTfK5DkLZOb8M5O/P2LRJSkDMLXi6/n775R4LGqVmTbvZNn+5uuy4Nwrk8GZCs12bFhhfR8uivQJ1dR38a5OiXV1SmP9FqvMuOlzxdxiaW7LVN+XlI+QMy69QSpq6kT1efFvb5Mxkw+SjcuflUhZlUTKKqR5z3arruq6SfutYvPp9BXEsAjACmKaGSQCCCCAwEAE2l/vkLaX2tJWER4ZlprzqwfSDPfmmUAi2iM7v7zGvdcBkXE/OsS9HCUQQCArAtkKwOzBklPnnA6cdyrndgaYuifd+Vw67HI7AF/Vk+4QfPW9uYrM3le/nP+lDrtXh96rw+/TXZGySjnzqv8W9SvXwAU2vL5Y1AowvepLrwY77ZJrpbi093gIcwWYGZipkEz/rAItVUftuKny1H23SGlFdTLQsrehwzF93liqOlUop4M41a/Nq5dYIZi6VGhXUjEiGXSxBXLgz0Ku1kAAlqszQ78QQAABBHJCoKejRxp+u08SsfRvjqr5aLWEx3DwfU5M2hB2YsdVq0TSPxpWb8beMVsCJcEh7BlNIVC4AtkKwJzCIhUQHX38KfsdOK/Kmu1qfaezttIdeO8Uutnfymhv59T3f0g+d8235Se3fVuefvSv4rQyzF6Hl3by+Qla88xDsuaZv7gO4cRLviZ10/kHClcojwXs2xv16i4VPE0/fOF+AZhTQGYGXOqGZY/eKwsvusZaraUvsx2nLZWqjhWLH7ACrvpNa2T9sif6rOIyAy6nlWoEYB4nPA+LEYDl4aTRZQTyQaB7b1zaHm+WyCGlEplbOixdbn2kyWq34gMjhqV9r43GNkal46U2KT22XIqmRbzeNqjl1Pz1NPdI0dTiQW0nHypvWdwqnWvTb58omRWRylP51+N8mM9s97H+62ulpyXuWu2Ym2dJqIY3i7lCUQABBBAYoMDeLW/KM/feImoVWLprxrGL5LCzLhxga9yuBfTKq7kLz0uGXTpIMldwuYVX5iH4bU17ZOnD9zgi622Oqr6qkeP7HFZv1rH9zeWybuljjnXMmn9WcqumU785BN9/zzcBmP/mlBEhkBMCuRCA5QSEh07kWgDG3L03afG9cdl3f2PaWQyEA9bB98FSVvd4eNx9V2T3d96UeH3vuSXprtHXHijh8ZwP5+bE9wgggMBABGKd7fL4j74una29/wia6qoaM0FO/+yNEgyxcnsg3ua9ajVXqqDJPHMrkwBMhVd6q6K5Asxs1y0AW/vSo9LR2pjyHK90wZ3XAEzX0dnW+9yZ482WL/VkR4AALDuO1IIAAjaBnvYeaX+yRSKHluTMqqZcnSQCsFydGZF9DzZKfFf61T3l88uk7Miy3B0EPRtUgb23b5Sut9td2xj5lWlSPI3nxBWKAggggMAABF74ze2y862VaWtQodcZV94ilSPHDqAlbjUFnFZ66e/1Nki1BVJthTQDMLctkGoFmHmmmJO62xbI9UufSBuiZSMA42nIHwECsPyZK3qKQE4KtD/XKrEN761+KJoekbKTKsQpAFNbErvfDRMCoYCUntC75U+vOApEglL+vioJlgXFCoVeaJPwlGKJzCmxtlOGxxZJfFtMEt29S9pLjixLbq9UdQeKAtK9Jy6JaML6Lra1yyqntkCqfnbvjotardPd0BtohMaErW2Hqm51j71O9XOqPqvvVJ09+7olEU9IT3O36LG7TZQemx5H0eRiie+M9dkCGV3RIZ2vvveXal13qrDM3O5pr1+PVW8F1WXV53o+glUhyz7R0dPHQxl52ULqtN3U/Ez7h2pCEtvcOy+BSEDKF1VJaGRu/utr5/qotDzVkv4/oiuCUnthjajnmaswBRru3izR1emfEyVTe+Vkicxhm2xhPiWMGgEEhkJg7fMPy6qnHnBt6rCzLpIZx57pWo4C3gXMLYdjpx3a50YdjqkP1WH4//zLj63v1VsavR6Cr+9VB+nb7/F6CH7N2MnJg/TNs8nqpsy2DsE3t0Cq9pyCNe8ilMxVAQKwXJ0Z+oVAHgiokCa6qiMZYqQKZ1QY1vb3ZgmUBJJhinXv8o5kCGYGXiVHlfUprwMyiUuyvP1+Fbb07O1Ofq/47AGMCur6BEkvtImEJdl/FdLEt3VZPwdKg6591uGfGcS5TZseS3hCsRUUOo3N7IcKh8x77DZWiGWctxY+oGi/s9d0mKb7qUM9/XOqPmVyfpuXAMz0d3om3OyG8nsVaqqD71U/011VZ1RK5MDcOLdtKH1o6z2Bxl9uk45l6bfJqtLVn5ogpfN5SyjPDgIIIDAYAns2r5Nnf/nfrud+jZk2R0765H8ORhcKuk4VFqXbZmgebK+2JOoAzPrv9X31VgCltw9Om3eybH/zdVlw7pWiwjQdoDXWb0kaq7O79BsdVdvqrZGxrk7RZczvndpQn9nfGmkPwFSf1fljbGf016NNAOav+WQ0CAypgD2oSdW4Crc6X2mXstMq+6z2sYcmuj61EiwR7UkGU/aARrdj3q9+n+hMJFeQOQVgOtxSoZIOYEKjw1YQpS4z0Otp6nbts9fxmy56JZRe6ZZs990wMDS2yAreimdE+rw8wOxb/J1Yn+DRHkTa58F+ppebVX/OAPMSgJn+qo9OFkP6AKdprO2lNml/vSNtd9QbH9WbH7kKW6DpD9ul/fkGV4QR54+XspNrXctRAAEEEEAgM4GOlkZ58u5vSldHW9obi8sq5KyrbhP1KxcCCBSmAAFYYc47o0YgKwI6KNHbB1NtAbRv5zMbN7fY6VBKbSc0V1WlCmTMAKV9ce8WJHO7ntMWPB08uQVgKmQytyA69bk/AY5TUGSunAuOCPXZgmi2q7cMqs/MN2w61Wla6jrMFWDprAYrAFNbUM3grz9+WXlwXSrpae2Rvb9tEEm/+Etqzq+WcI5u3xwKJ9roFWj5a720PrHblaPyg3VSsWi0azkKIIAAAgh4F+iJx+Xpe26Uxp3vrQ5yvDsQkJM/eY2Mnnqw98opiQACvhMgAPPdlDIgBIZHwDwLzB6EeV0pZQZqZh3DEYBFV3cmt0OmOqOqPwGOWwCmZk+dfRaZV9pnBZh9VnU96gyz9qdaRG2NNM9TU6GkDhedVoARgKX+c9L092bp2tR7Tlmqq2R2iVSezL8gD8//2uRWq62P75aWv9W7dqrizNFS+aE613IUQAABBBDwLvDSAz+WbauXut5w0AlnyyGnn+dajgIIIOBvAQIwf88vo0NgyAXctvipkCbVZZ3j1dRtBTmx9dH9DsnX52bp++1bINOFOvZ+eVkBZp5R5tTn/gRgbj56BZh9rPb29bbH0Kiw9LT0JFdWOW2H1Oer6VDNbbtiNlaA2c/4chp3f/wG+4Hu2tolTQ83p21GvWyh9uIaCZYEB7s71J8HAm3P7pXm+3e49rTspFoZ8fHxruUogAACCCDgTeCN5/4mq59+0LVwzQFT5dTLr5dAMORalgIIIOBvAQIwf88vo0NgUAXsK7ucQiXVAf25+r3eAmc/18vpUHt9ppd+M6HbIfjZDMD0Ifjp+tyfAMfzIfibuvY70N8848zc4miulrM7mqvqvG6BTDWP6R4m61kw+qy3vepVaPkQgKm3cjb8bp+oLZDprorjyqX0sNJB/bNF5fkj0PFyozT+eptrh9UB+OogfC4EEEAAgYELvPPGq7Lk/rtEEr1v8U51FZWUyZlX/peUVtUMvFEf16AOfF+x+AE549IbpKJm/9XKrz1+n9RvXmO9xVG9iXGg1863V0lF9WjHtgZad6b3m297TPc2y0zrVeWzXV9/+sA9fQUIwHgiEEBgQAL6jYK6EvNML7NipzOp7G9kDE/pfTOiunRwo1ZEqW1+6syr8NgiiW+LiQoqAqFAyjc+6nYHcgaYeVC+OpNMX2bY1J8AzBxb8uy0ycUS3xmzxqlXyJlbStU9wapQn/Oz1Gf20En30X5vZG6pxDZ1Jd/C6bYCTNet3tro1G6qB8Z8FtRzoC91Lls+BGBtL7dL+2vtaf88hKpCUnthjUhgQH9suNlHAp3/apZ9/8/l7BkRKTmsSmr+fZKPRs5QEEAAgeERaNi2QZ6597+kpzuevgOBgJx48Velbvohw9PRPGp1KAMwt7aGms0MwIa6bdobegECsKE3p0UEEMhQoD9b8jJsguIFLtDd2C0Nf9znevD9iHNGSPGEogLXYvimQHRtqzTctckVJTKrQmr/Y4prOQoggAACCKQW2LF+ubz8p7sl3hV1ZTr4pA/KnFM/6lqOAiJuoZT6fusbS+WUC68ZMJdbWwNuIMMKCMAyBMvz4gRgeT6BdB+BQhAgACuEWR7eMTb+uVFi9en/JTkytViqzqoa3o7Ses4JxDZ1yJ7vbXDtV9GUUhn1temu5SiAQC4LRDvaZevG9bJ98wZpbW6Urs4OiXZ2yK4dWyXR0yN1B0zO5e7TtzwW+PgVX7PO+1Lnfnm56g481Fr9xeVNwC2UsgdgXR2t8tR9t0hjfe8K6JLyEcntk2q75Lqlj8n8sz8j0w9faH2vQqZ9OzfLrGMWyb+evj/ZKVWmfMQoWfbovVIz2PeM7gAAIABJREFUdrIVslXXTbK2Wm5du0yWPnxPnwHMmn+WHLHokuRnqt4dG1ZYP4eLInLi+VfL2GmHJtsMF5fI7i3rpLOtKdkf8x7VVlFxiahyKtwztyxW1IyRJ++9UQ488jR569WnrDrUZfbB7mC3sNe3+Le3yZjJB8nG5c/2MUs3Dm8zSCmvAgRgXqUohwACwyZAADZs9AXRcOe6qLQ83ZJ2rIFwQGovqJFgBQffF8RDkcEg4zuisvvmN13vCI+NyOjrZ7iWowACuSSggq6Na1fK1rfWyjub3pK9u9xf+JBL/acv/hA4avZ0KYo1SyIelx4JSLek///FFbVj5LR//44UlXBep9cnwC0AM+tp3VdvBUOT5yxIhlEq9Nq8ekkyBNOBlzpTrH7TGlHf63DK3pYKiZ6//04ZPWlWcoWZ09lZqg51r6qndtxUK4BTlz6XzPxehWCqDyr8MkMxez91WDdu+tyUAZhqQ5+Npto3x2JfPaZtVJiXKlArqRiR7LMO0EorqpNjt7fhdQ4p502AAMybE6UQQAABBHwooM5ha/hdg/R0pj9El4PvfTj5WRpS976Y7LpunWttoeoiGXPLLNdyFEBgOAX27a6XNa+/ZIVeG9eskM6OtuHsDm0jYAkcNWuSBKK9b2hWR3CGAwkrBIvL/m91jJRVyimXXyeVI8eil4FAJgGYKrt+2RN9DsTXQU7d5NlWKKaDoMraOmvll1oJpldupQrA1Pd6xZhT181QTH2/5KG7ZcG5VyZXfNn7oMKpjtbGZD91n+YuPC/Zjj2AcloBZgZ9TnXY+5rqUH29osysT7WnVr8tvOiaPi8EYFtmBg9vhkUJwDIEozgCCAytgNOB7WYPzMPV9dsiI4eUijr4fTgu+1sY7X1weiNmpv3Ub1h0ui/VofWxjVHpeKHNeoGAvswD/XW/EtEeKV9UJeolAOal27S/cbLz1XbHg/LzZdWeWvmlVoClu8K1Iak5n4PvM31OC6V8T0e31H/1DdfhBktDUnf7wa7lKIDAUAskEgl5c9VrsuTJ/5N1K14R9TMXArkkcPSsiSLR91Zq94Zg6o3NAYlJSHreXREWKa+UUy69VipHjcul7udFXzIJwPSqKaeBmdsDVZ1qC6Pe0qjfHukUgNnDLF23Dpz09kO9zbGtaY/jWytV35r3brdWU9lDpFRvZHQLrMzALFUAZjdJt6LMrE8bOVnqOvLiAcqjThKA5dFk0VUEClEgkwAsWDb829N0ABYoD0rZKRX7BUlWYLcjpv7Lbb+3OnqdX6uNVR37BVWpwjX9VsiSI8uSwaBTWfPNm+rNjfrSZQMlATE/V3PT09QtEheJzOsbOuZDANa1tUuaHu79F+V0V83HqiU8um8g6HYP3xeQQEJkx1Wr3AccDMi4u+a4l6MEAkMkoM7uevX5J2XJPx6WPTvfGaJWaQaBzAXsAZiqQYdg6lcrACupkoWf+RbhV+a81h2ZBGD2lVWpmtShkHk+mFNbTsGU3hYZj0WTZ26Z5VIFYGaYNRQBmD67yxxjJoGafUtmP6eP2zIQIADLAIuiCCAw9AJ5GYCt6pDQqLCExxb1WYmmgqT2xS0SKApIT0tP1gMwNTvWSq+X2qT02HIpmhbZ72dzBp2CLb3SywzLVIAW39bVJ3DTAVfxrBKJbeoSeziW6wFYokttfdwnPR3qX5BTXyWzS6Ty5Iqhf/BpMa8Edn5xtSTi7qtmxv5gjqjz5LgQGE6BWFeXvPD4X+S5Rx5ki+NwTgRtexZwCsB0CFZkrQQTKaupk+Mv+7ZEKqs910vB9wQyCcC8hDY6wJo051hp2PG22M+4WrH4geS5WqnO+6rfvKbPNkvzbCzVcy9bIFU5/ebK/m6BTLUCrG7KbOsstEy3VNpXgJlnivFMDr4AAdjgG9MCAgUroLcnqr/wdTf0vmHP3KLnFJLYP7MCsLhYf7nsae626giNCSdXIrltgdSrn/QkmFv4BmNi9OostQ0z9naXlJ1RKXplmvoutrVLgpUh6d4dH5QAzL4F0y1AdFpNpld2qa2QaoWX2jppX+FlhmLR1Z0pA7Lh3I6abn6b/9Ei0TfTb30MlgSk9sJaCUQILAbjz4qf6qz/zzekp633f5/SXXXfPViC5fufWeN2H98jkA2Bnu5uWfbs4/LUX38vLY0N2aiSOhAYEoFUAZj134SBhISk9x8gSkeMlGM/dZ2U13L+V6YTk0kAZj/oXbWlAy91jtfEg462DqjXoZf5nTrjyx54pQrAzEP1dR2qrUwOwVfldQCmft+fQ/DdAjDzTC+9IszrFkh9Bpnqmz7M3+klA5nOJ+VTCxCA8XQggMCgCejwSQdW9hVHXgOw7l1x0SuS9D3hCcVSdlKFpAvArJBmU5eUnmCshnIIc7IJoAOlslMqpXNZu0QOLbFWYqlLBUtFE4ulu7F7UAIwu6/+OTQ6bFk5XenmQBn3tPT+pT7dlkgv85hN44HW5XXrY+WplVIyq3fuuBBIJ7DrW+ule2+XK9KYm2ZJqLbItRwFEMi2wJYNa+XBe74vu7ZvzXbV1IfAoAscNWuiBIwzwOwNqlVg+p+qissqZMGnviWVdRMHvV9+aiDdWVTzz/7MfofT28/mUha6nPkGyIqaOovJ6Q2OjfVbrO2N42fM2281l7pHh0nq9+rsLxWuqZVjToGTLmO+8THVQfLmeV3qfLKi4hIJF5ekfGtjujPAzK2aqg8q+KoaOT75RszWfbuSY9OH4Jv1qXt0CKY89GWepean5ywXxkIAlguzQB8Q8KmA09Y5c4tecERI2h5vFnOVkOMKMFsAY65aUquP9Goq8xD8ogMj0vb3ZkkX/gwGu71vqg0VPqlxtT/Tap0LZva5P+eWpTsE31wdpwOw4hmRlC8FSLVVUbehVj/ZD8W3b7NUY1ThXqIzkVzVlqtbIK23Pv7efetj0fgiqf7Qe+egDcazQp3+Edh9y1sS397pOqDR182Q8DhCVVcoCmRNQL3F8bE/3itLn3mMw+2zpkpFQy2QbgWY6ktQEtabIfUVKa+S4z9zk5TVjBnqrtIeAgjkuAABWI5PEN1DIJ8FzNVZOugxg5HwAUWeAjC1ZdBcwWQGMLFtMccAzKnuobA0AzC1fTC6stPaBhl7K2ptf1QrqZxcMumbfdtiqsPv+7sCTPUl3b1O/bdvvczVAKzpkWbp2pJ+pU6gOCC1F9Qkt65mMjeULUyBPbdvlNjb7a6DH/W16VI0ZXjeUOvaOQr4TmDF0ufl4d/8TFqa9vlubAyosASOOOJwCTdukURP6q3mKgBTQZi+Sqpq5bjLvi1l1aMLC4vRIoBAWgECMB4QBBAYNIF8DsD6e3aYGU4FSoPS/mSLtQ0y+kantf0xMrc06wGYmkAdOAUiwT5ni/XnDLB0AZhuR62kcrr0GWu5GIB1rOiQ1hfbXJ/3ytMqpWQmq3RcoSiQFGi4a5NE17a6ioz84lQpnlnuWo4CCAxEoHHPLnnoVz+WdSteGUg1Ke8dPW6C1E2YInUHTJTSsgopKSuXHVvelqrqWqmqHTUobVIpAhXSKSseuy8lhNoCqQ/E14XUCrAFn/6WdTYYFwIIIKAECMB4DhBAYNAE+rMF0lrdZZzT5RTg5MsWyNDIsBV2JTp7rLc+qu2P+rPBOARfb1s0D/p32q6oJ9zpLZD27+xbSO0rvcyHxzw8X31u3946aA+ah4rje+Oy70+N6l3paa/iicUy4uwqDzVSBIH3BPb9bIt0rmh2Jam5YrKUHFrpWo4CCPRXYPWrS+SB/3eHRDs7+lvFfveNHDNODj/+NJl12JEyYerMrNVLRQhkKvD4978kbft2p7zNvgpMFSyrrZPjL+XtkJlaUx4BvwoQgPl1ZhkXAjkg4HYIvtPWPRWimIfe23/O+BD8bV3JM6y8bAkcKJt9e6IOpVK9ubK/Z4BFV3XsdzaX6rsZQqmwTV16HvSLBNRnqbZN6vGnskq3okyPVbUzXFtQneYvEUvIvj82Sve7B/qnmmN13pm19bE0ONDHgPsLTKDx3q3S8UqT66irL5sopUdytpwrFAX6JfD3+++V5x75U7/utd9UMaJa5h17ihy24BSZMHVGVuqkEgQGKvDmPx+VlY//NmU19rPAdMGKUePl+Mu/I0WlrMAd6Bx4uV8fMu90eL6X+wdaRh/Qbz9svr/1Oh34b9aVrQPrzbdh2g/MV6b1m9ck3xTZ37FwHyvAeAYQQGAQBfQWyEA4IN0NcaslMwhSP9u31BUfXCJq1ZI+GN8KXOIiiXhCepp7z34wVzilewukKtvfrYz9ZbEHYE5bAe1bQ922Kdr7Ym/D/F6voAuU990K6bR10XS0t+EUgNlX56W6J1ASkNJjy60VYE5bJe3PQH+tvd7X/HizRDe6v6Gv6qwqiUwt9lot5RBICjT99h1p/6f7OUsjLjpAyo6rQQ6BrAq0tTTJfT+4STa/+caA65160KFy7KnvlzlHHSehUO8/onAhkCsCsc52eeS7V0hPd+qzwMw3Qpr9rpkwQxZc+i0J8lwP6nRmO3zqT2eHqg/mmy3HTju0P11NeY99DARg2eNlBVj2LKkJAQRsAgM97B1QBAYq0PJsq3SucX87X8nsEqk8uWKgzXF/gQo0/2mHtC3e6zr6qo+Nk/KFnEXjCkUBzwK73tkiP//utdLc2OD5HqeCxyx8nxy/6FxR53txIZDLAkv/9CPZtnJJyi6GJCEh442QZsGxBx8tR51/tUhAnRjG5VeBoQjA1Gqt5++/U6YfvlCOWHRJ1ikJwLJOmqyQAGzwbKkZgYIXIAAr+EdgWAFan2+VjlXu4Vd4dFhqPlKt3qPOhUC/BFr+Vi+tj6c+l0ZXWnlOnVScxRvJ+oXMTfsJbFq/Wn71PzdKZ4f7yz1S8akVX+d+6vMyZvxEhBHIC4H6DSvlxV/fmravxYHUB35OmX+mHPL+S/NirP3tpN5Kd+CRp8vaJY9IPBa1qtJbEp0ColSBS1Fxiezeut66f9z0uXLU+z4tT957o3S29W77N7c5dnW0ylP33SKN9Vus70rKR8gZl94gFTV11s/P/O42Cav6tqyz7tf3bnh9sSx9+J7kcDPdUmjfojjx4PlWG+YWyIG2Yc6Fbq9m7GQ55cJr+kyTGuOODSusz8JFETnx/KtFrw5zWsVlftaw421Z8tDdsuDcK8VtC6SbdX+fnUK4jwCsEGaZMSIwTAIEYMMET7PS/mq7tC1td5UIFAek9hM1Eiwn/XLFokBKgdbHdkvL/9W7ClUsGi2VH+z9iwAXAgMR+NdLz1mH3Xd39x4vkOk15oBJ8v5PXC6z5h6V6a2UR2DYBR757uck2pb6xSNqBZhaCZbqOviMC2X68ecM+zgGqwN6dVJFbV3yzCgVtGxevcQKpNSlQiwzIHIKwNYtfUx0GKXrVAGWDrWc6pw8Z0FyRZT5vQrBVDikgil7KKTCKf1ZpiurdBBUWlFthVFmMKQDNns/9FjNvmYyF2oc+3Zu7hPu6XZVPaddcq0Ul1aIfYtktgKwrs42a/7SWWcynkIrSwBWaDPOeBFAAAGfC6gtj2rro5drxDkjpHhCkZeilEEgpUDb03uk+cGdrkJq+6PaBsmFwEAEnv7r7+XJP/+mX1UEQyFZeM7H5dQPfkLU77kQyEcBdRC+OhA/1aU2OKqzwFIXCMiRH/sPGTfn2HwcvmufdYiktuapLXrqSnfAuvreKQDTgZkKr3TAUzd5djLgUsHVisUPWEFQ/aY1sn7ZE30Oabffo4KjjtbGZBmnOlVfMjnvyuyDXmlmjn/iQUdbq9JmHn1m0kK14XSfK+y7fTMDO32P6atXfNnHl60AbOvaZa7WXsZSqGUIwAp15hk3Aggg4EOBzrWd0rLYW/hVfmy5lB1e6kMFhjTUAu0vNEjT77e7Nlt2Qq2MuGC8azkKIOAk0NPTIw/e83157cWn+gU0qm68XPD5r8v4ydP7dT83IZArAo07NsnTP702bXdSHYZv3nTsJ78po7J8eHkuGDmFMf0JwMy3DroFYOuXPiFqxZjTpVeRqQBMXXrbYKqzulRflz16ryy86Jrk9slUrk6hkllv3ZTZfbZsmvXYt2i6zV261WmpAjXVv+a9260xZysAW/XcX1yt3cZSyN8TgBXy7DN2BBBAwC8CCZG2Ze3S/lq7pNn1kBxt2bxSKV/A69D9Mv3DPY6OpY3S+Kttrt0onV8t1Z/ikHFXKArsJ6DCr9/88GZ54/WXM9YJBAKy4PSz5X0fv0zCRbzpNmNAbshJgX/86D+lefc7KfuW7jB8fVOoOCInXH6TVNb56wy84QjAXvn7L/us7nKaGK8BWCars9wCsPIRo6zD6s3VcP15oO1bLe11pOqzOeZsBWD//MuPXa37M8ZCuYcArFBmmnEigAACPhXo6eiR5sdbJLYj5mmEpYeUSMWJvPHRExaFPAl0Lm+Wff/be+hvuqtkXpXU/Nskt2J8j0AfARV+/f7u22TVshcylimOlMgFV14jB82bn/G93IBALgusfe4hWfPUAym7qM6qCsbczwKNVIyQE//9v6SkqjaXh5tR3/oTgNm3TdrDGi8rwMwtk04dtgdgQ7EFUq8A6+95X3ocTud+mWPs7xZIc1uo10Pw1QowN+uMHpgCK0wAVmATznARQAABPwmo0Kv5sRbp6Uxz1ocx4JKZEak8rdJPBIwlBwSiq1uk4e7Nrj2JzK6Q2s9PcS1HAQS0wEDCr5FjxsmnvvxtGT2OVYc8Uf4TaN27U5744VfSDmz0hKnS9M4G18FXjBovJ/zbzRKO+ONYBLcArHbcVOtcLHXpA9v12wvNg+Mz2QKp6lIHs5tvRrSHavYATN1jPyh+sA7Bt5/bZT+PLN1Dou5V/TQP77eX93IIvn4TpTa2v6zAawCmD8FPZ+360BdwAQKwAp58ho4AAgjkq0B3Y7f1lsfoht5Xe3u5IgdGpOr0ShF1Oi4XAlkU6HqzTfZ+/23XGosPLJeRV091LUcBBJRAIpGQ3/341n6t/Jp56BFy4ee/IZHSMjAR8K3AU3d/Q5rqU6++nTb/DGnctEpa02yV1Di1kw+WBZ+8VgI+eDmEWwCmDmnX52R1tjVZBIec9BF569Wnkm+GzHQFmDqA3l6nqleHPer3TgGY+lwHQ3ou9JlhXh9c882P6p6JB8+33jZpvuVSjcc8o6y6blKfA/vTtaXDwVRlzLrMsuGiyH6hmdkPdZ8KI1XwpYJIrwGYesOkm7VXu0IsRwBWiLPOmBFAAIE8Feje927wtdF78KWGGplaLFWLqgi/8nTec73bsc0dsue77qsMiiaVyqhrOIA81+czF/qnwq/7f3aHLF+yOOPuHH3KWfLhT18l6uwvLgT8LLD22YdkzdOpt0GWVFTLqZ+9SZ776delq73FlWL8IQvkiI/9h2s5CiCAQP4KEIDl79zRcwQQQKBgBHqDrzaJbuzKeMzFk4plxPuqRIIZ38oNCHgSiO+Iyu6b33QtGx4XkdHXzXAtRwEEHvzFD+SVZ5/IGOLUD35CzvjoJRnfxw0I5KOAl22QJ3/mBgmFwrLk3hulO+b+3xAzTvqwzDr1/HzkoM8IIOBBgADMAxJFEEBgf4GWp1sk0ZWABoHBEQiIqG2OPdGEJNT/xfv3rJUeVioVx/G2x8GZJGrVAt17umTXDetdQUIji2XMd2a6lqNAYQs8//c/y6N/+HlGCGq11zkXf1YWnH5ORvdRGIF8F/jHj6+R5l2p38I747j3y6GLLpL69a/JK7+/3dpa7HbNO/dzMmHeSW7F+B4BBPJQgAAsDyeNLiOQCwIqAOtcl9k2tFzoN33ID4GisWGJ7Yz3u7PBkqBUnl4pxROL+l0HNyLgVaCnOS7131jrWjxYGZa6Ww9yLUeBwhV44/WX5b4f3OTpL+laKRgKyfn//lU57Fj+wl64T07hjvyNxQ/KG8/8OSVAWfVoOevq71vfb172pKx85BeuWIFgUI76xFekbuYRrmUpgAAC+SVAAJZf80VvEcgZAQKwnJkKX3ZkIAFY0bgiqVpUKcFS9jz68uHIwUElOrpl51ffcO1ZoCQoY++Y7VqOAoUpsHXjevnZLV+T7rj38D8YDMpFV31TZh+5oDDRGHXBCzTt3CJP/eQbaR1OveIWqR7X+wbeNU/8Rjb+8xFXt2AoLMdc8g0ZOYX/zU6FpQ9iNw+bd4XNwQKpDue3d9Uv483BKRjSLhGADSk3jSHgHwECMP/MZS6OpF8BWECk/OgyKTuijMPuc3FS/dyn7oTs+I/V7iMMBmTcXXPcy1Gi4AR279gmd3/ny9LZ3uZ57Grb4yc+958y9xhWfnlGo6AvBR6780vS3rg75dgOOulcmX3aeb3fJxLy6gPflx1rlrpahIoisuDT10v1Aby8xAmLQMj1EaJADgoQgOXgpNAlBPJBgAAsH2Ypf/uYaQAWLAtK1VlVUlQXzt9B0/O8FtjxhdUiPe5ny4z74RyREG/ny+vJznLnOzva5Pvf/Lw0NaT+C7y9SRV+nfdvX5bDjz81y72hOgTyT2DlE7+TN19MvaqrcvQBcsZV300OrCcekyW/ukn2bXV/eUlRSZkcd9mNUjlmQv7BDHKPCcAGGZjqB0WAAGxQWKkUAf8LEID5f46Hc4ReAzAVeJXMLpHIgREJhAkVhnPOCr3tnV9ZI4nOHleGsbcfLIHSkGs5ChSGgDqQ++ffvU42rFme0YA/cukX5OhTzsroHgoj4FeBhq1vyjP3fDvt8NQ5YOo8MH3FOtrkhXuuk7a9O11ZIuVVcvxnbpKymjGuZQupgFMAtuH1xbL04XuSDLPmnyVHLPL2Zlpd3/gZ82TL6pckHotKuCgiJ55/tWx/c7msW/qYVW913SQ57ZJrpbi0wvpZbWHcsWFFsk19z9hph1qf7dy4Up6//06rPnVNm3eybH/zdVlw7pWiyti3QNrHMG76XDnlwmsk0/Gqdpc8dLcceOTpsnbJI8n255/9GZl++MJCelRyaqwEYDk1HXQGgfwRIADLn7nKx56mC8ACRQEpmRmR0kNLJVRDkJCP8+vHPtd/fa30tLif3VT33wdJsIqVin58BvozJvW2R/XWx0yuD15yBW97zASMsv4XSCTk0Tuuks6WxpRjPeSMC2TmCWf3+b6jaa+8eM/10tmyz9WopKpWjrvs231CNNebfF7AHgi99vh9snn1Ejnj0hukoqYuGRhNnrPAUwim61Nsug4dbukgTZfRdao26zevSQZiXR2t8tR9t1jyKiTr6myTJ++9UXR5fX+8q9MK1uwBmA6/dEhltjdz/plWXfrMM7fx6uCtorYu2T/7PT5/RHJyeARgOTktdAqB3BcgAMv9OcrnHuoALFQZklBtSMIjQxKuDUtoZFjC1SERzrfP5+n1Zd93fWu9dO/tch3bmO/MlNDIYtdyFPC/wIqXn5Pf331bRgM96QMfk/edf2lG91AYgUIQWP7wvbJx2T9SDrV2woFyyr/duN/3bXt3yIs//5Z0tbe6MhGC9SUyA7CJBx1tBU8zjz6zz+omFSitWPxAMtBKh2wPt1RZ+/064KqbPDtlqGaGYque+0ufgEzXqco4BWDpDsTPdLyt+3ZZK8/UCji94kuvCtOrz1wfOgpkXYAALOukVIhAYQhE33b/i15hSDDKwRDo6eiRkhkRUau9uBDIB4HdN70p8Z292yvSXaOvnyHhsRG3Ynzvc4HtmzfIT77zFYnHY55HOufIBXLRF64Vdf4XFwII9BWof2uFvHhfmkA5EJCz//MnUlxWuR9d887N8s97b5R4tMOVVYVg6mD88tqxrmX9XsAMhOqmzLZWR3W2Ne037JLyERkFYOZbJb0GYPZti3qb5D//8mOrP2oLo77sIZQOvY778OetEC9VuJbpeFUAprZAmmEXAdjw/6kgABv+OaAHCCCAAAIIIJDnAntu3SCxre5/eRr19elSNLE0z0dL9wci0N7WIt//5pXS0tjguZrxU6bLldf/j4TCbJ/1jEbBghJI9PTIw7d9VmKd7SnHffg5l8vUo5xfHLFv63pZ8qubRR2Q73ZFKqrluMtuKPgQzAyEykeM2m+1k5uj/ftUZ2yZK8jsK8DUSi51Nph57pe5AmywAjAv43UKuwjAMn0qsl+eACz7ptSIAAIIIIAAAgUmsPeOjdK1MfVfvDTHyK9Mk+JpZQWmw3C1QH8Ova8eNUau+vYPpLyyCkgEEEgjsPSBu2TbqpdSlhg7Y54cd/HXUn6/e8MKWfrb20SFaW6XCsHUSrCKUePdivr2e6cVUV7P+3JCyTQAO+SkDzuu2FIrujpaG61ztwZrC6Re8ZZuvARgufnoE4Dl5rzQKwQQQAABBBDII4GGuzZJdK37GTK1X5gikYN631zFVXgCzzz8gDz+wC89DzxSWiZfuPEHMrKucP+S7RmLggUvsG3lEln6px+ldAiGwnLON/5XQkWpz2F8Z+U/5fU//0gkkXD1LCqtkGMu+YZUj5/mWtaPBZwOwVdbEfXZWmrMZhil39qYyqK/AVhpRXVyi6NeEaa3QPbnEHzzfDA9BvXrUe/79H6H4Kcbb8OOt9kCmYMPPgFYDk4KXUIAAQQQQACB/BLY99PN0rmyxbXTtZ+bLJFD9j+DxvVGCuS9wNaN6+WnN39Verq7PY1FnfV12ddulgPnzPNUnkIIFLqA2v6otkGmW8F17Ce+JOMPPjot1bZ/PSfLH/qppxAsGC6Soz7+ZRkzo/D+nDoFVjqA0sA6iHILv1T5TAMwdbi8vkefPabamzr3RFn5zJ+SQZx+G2M81ntO57R5J8v2N19Pns1lP/jefp7YuOlzrYAt0/GyAiw3/xeJACw354VeIYAAAggggEAeCez7+VbpfG3/w3/tQ6i5fKKUHDEij0ZGV7MhEO3skDu/cYU0NezxXN1p514gp3/4Ys/lKYgAAiIv/vpWqd+wMiXF5HknypEfvsKVavsqtRLsx55XAXBxAAAgAElEQVS2Q6qweu4H/10mHn6Ka70UGH4BFUwte/ReWXjRNVJRUzf8HaIHQypAADak3DSGAAIIIIAAAn4UaLxvm3S81Og6tOpPTpDSY6pdy1HAXwK/+eHNsvrVJZ4HpVZ9qdVfvPHRMxkFEbAENi77hyx/+N6UGuotkOptkOLhbarbV78krz3wA8+yU499n8w565Oey1Nw8AXUirTNq5ck30KpD9E3t00Ofi9oIZcECMByaTboCwIIIIAAAgjkpUDTH7ZL+/Pub/UbccF4KTuhNi/HSKf7J/Dy04/KQ7/6seebq6pr5epbfyolpeWe76EgAgj0CnS27JNHb78qLcfJl39LRk6a5Yls5xvL5NUHfiCJHm9blyvrJspR539ZykeO9VQ/hQZfQG1x3LFhRbIhvaVx8FumhVwUIADLxVmhTwgggAACCCCQVwLNf9ohbYv3uva56mPjpHzhSNdyFPCHQP07m+VHN3xJ4rEuTwMKhcJy5bf+R8ZPme6pPIUQQGB/gcU/u172bd+Ykmbm8WfLIWde4Jlu1/rXZdkf7vAcgqlzwWafcZFMOWaR5zYoiAACQyNAADY0zrSCAAIIIIAAAj4WaPlrvbQ+sdt1hJUfqpOKM0e7lqNA/guow+5/cN3nZdf2rZ4Hc+6nr5JjFr7Pc3kKIoDA/gJvPPNneWPxgylpKkeNkzO+cHtGdHs2rpRX/ninxKMdnu8bNe0QOfwjn5dIBdvePaNREIFBFiAAG2RgqkcAAQQQQAAB/wu0PrpLWh7Z5TrQivePkcoPjHEtR4H8F3jywfvk6b/9wfNADjnqeLnoC9/0XJ6CCCDgLNC4Y5M8/dNr0/Is+tL3pbwms3+MaNm1TV7+zX9LZ7P7dnfdeFFJmRz2oc/K2IPnM10IIJADAgRgOTAJdAEBBBBAAAEE8ltArf5Sq8DcroozRknluZwN4+aU79/v2PK23PWtL0gikfA0lBG1o+Xq//6JREpKPZWnEAIIpBdQ54Cp88BSXYcuukhmHPf+jBmjrY3y8m9uleadmzO6d+SU2TLzlI+K+pULAQSGT4AAbPjsaRkBBBBAAAEEfCKgzv9S54C5XeWnjJSq88a5FeP7PBbojsflh9df5Xnro3rT4+euv0MmTvd2KHce09B1BIZM4PWHfyFvL3sqZXujphwsJ116Xb/6090VldcevEvq172a8f21k2bJzIXnyaipczK+lxsQQGDgAgRgAzekBgQQQAABBBAocIH2Fxqk6ffbXRXKjquRERcd8P/Zuw8op6p9DeBfZjIzmd4bfehlBFEUkaqCoIByr703sKMgKCIWLCioIBZU1GvDcq1XBAsCIoqAIL33zvTe+1s7vDOeCUn2SSY931nLhZD/2eV3Mrx3P/feR1rHAu8VWPLVR/ht8ZeaJzBk1NUYftUtmutZSAEKyAUy923G6k9eslioCwjAqCnzIbYo2nsd+Xs5dv6yACIQs/UyBmFDrkBC+zNsvZX1FKBAMwQYgDUDj7dSgAIUoAAFKEABIVCxthCFC45LMULPjUHMLa2kdSzwTgFbtz62aNsB9z31CgICA71zwhw1BTxUoL6uFoteGIc6K29gPeeKe9G6Z/9mzaC8IBsbv34NhScO2NVOWFwykjufheTOvRHftjt0/LvALkfeRAGtAgzAtEqxjgIUoAAFKEABClgQqNxYhIL/yN/2Z+gdhdixbejogwK2bn0MDjFgwow3EZuY7IManBIF3C+w5vM5yNhteZtiq/TzcO5V4x0y0L0rv8HeFV83q63A4BAkduiFlK59EJHYEiFhUQiNSWhWm7yZAhRoKsAAjN8IClCAAhSgAAUo0EyBqu0lyH9LfihySHok4u5p28zeeLsnCtj61sfLbroH/YaO8sSpcEwU8AmBwxt/w8aF71qcS2BQMC577D8Q2yEdcRWdPGRcDVaWn+mI5hrbCAwKQXB4pHE1WyK3TDrUlo39I9D7ivv9goMBmF88Zk6SAhSgAAUoQAFnClTtLkX+64elXYR0jUDc+HbSOhZ4l0BOxnHMnXYv6uvqNA28bafuuPtxy+cTaWqERRSggFWB6vISLJ51t9Wagbc+hkQHHkhfX1uDnUs/xeF1vwAa3wLLx0gBdwvoAgIx8slP3D0Ml/TPAMwlzOyEAhSgAAUoQAFfFqjeX4a8Vw5JpxjcIQzxD7WX1rHAuwTeenYSju7frWnQ+qBgTJo5HzEJSZrqWUQBCtgv8Nt705F/bJ/FBjqcNxy9LrnZ/g4s3FmSdQx7V36NjF3rGYQ5XJcNOlqAAZijRdkeBShAAQpQgAIU8GGBmsMVyH1JfghyUNtQJDzSwYcl/G9qG/5Yhq/fe0XzxEdePw4Dho/RXM9CClDAfoE9f3yPHcu+sNhAeGwihk+Ya38HkjtLc09i38pvcXLHGjTU1zutHzZMgeYIMABrjh7vpQAFKEABClCAAn4mUHOiErnP75fOWt/CgMRpHaV1LPAOgcryMrz08B0oLy3RNOBWaZ1x71NzoNPpNNWziAIUaJ5AcfZxLJs3xWojQ++bhagk576dV7wtct/v/8PxLX+goV7bVunmzZx3U0C7AAMw7VaspAAFKEABClCAAn4vUJtVhZxnLG+zUYD0SSFIfKqT33v5CsDX783Fhj+WappOoF6PiS+8jfikVE31LKIABRwjsGTuBJQV5FhsrMfQa9Bl4GWO6UzSijiXLHP338jctQ65h3ZAnBnGiwLuFmAA5u4nwP4pQAEKUIACFKCAFwnU5dcg+4k90hEHxgUh6dku0joWeL6AOPNLnP2l9Rp2xU248LJrtZazjgIUcJDA1p8WYP/any22Ft+6MwaPfcpBvWlvpra6Etl7NyJz13pk79sM8XteFHCHAAMwd6h7SZ9fHnwcG3MXWxztiNYPYEjq7cbP12Z/ie4xFyAqOFE6uy15P2HhkZm4vO2jSAxNw3u778ag1Jsb25I2oLFA9PP1oekICgjF2K5vo0VY18Y7T5bvdlq/SifCb3fhqtP6Vj5XxpBoaId7un+oaVbF1TnYWbgC5yVdrameRRSgAAUoQAFHC9SX1CLrUfkh6AGReiTP/Of/9jp6HGzPNQLibY/irY/i7Y9artjEZEye9S4CAgO1lLOGAhRwoED2wR1Y9dHzllvU6TDqkbcQHBbpwF5ta0qsBMs5uM0YhmXt2QCxUowXBVwlwADMVdJe2I8IcI6WbsOdXd+zGmxprTNH4Mwg6lQA9Qdq6itxRtwwXN3+OTcEYH8gJjgFt3Z+4zTD/+y5ByfKdiLRkKYpABPh1zu7x6JNxBlN5uKFXy0OmQIUoAAFvFigoaIOmZN3SWegCw1EysvdpHUs8GyB33/8Bj998b7mQY6bOhPtu56huZ6FFKCA4wTE4fOLZ92Fmspyi42ePeYutO09yHGdNrOluppqnPqnyvhPbVU5svZuRkQ8t1A3k5a3WxBo2bO/X9joGhoaGvxipg6apNZgS2udKwMwdViUV3kcZbUFTYI8ZwZvyjwVl3B9LM5Pvga94i9pEsAtPDwTNfUVxhVqWlaAMQBz0BebzVCAAhSgQLMEGmobkPngDmkbOr0OKa/2kNaxwHMFykqK8NLkO1BVWaFpkGf2G4Jr7n5YUy2LKEAB5wis++p1HN++1mLjLbr1wXnXTnRO52yVAhTwGAEGYDY+Ci3BlnqbZFBACK5Mm24MepTthzX1VcZe20ac2RjyyLZAWrtX6xR+y3gfy0/MN46noDqj8d+VEMpcAPbWzltxpHRzYxem8xHbNnvFj8DfOd9BmZd6G6jp2BS/9NiLcKhkY5OQS3wmLhHOiUsJwJSQK7fyiPHPw/Qxxi2UEfp44+ov5c8TDG2NgV5pbZ5xK2d5bWGTevV2T61mrKMABShAAQpoFci4b7um0tR56ZrqWOSZAt++/xrWr1yiaXDBhlBMmf0BwiLct7VK00BZRAEfFzi29U+s/+ZNi7MMDArG6Klim7LexyU4PQr4twADMBufv5YATDRpWifCp5+PvQYlHDI968paAKYOrkRYpQRCYhWVllVSyhRFmKWs+hJ/Zrp10DQAM52D0q+4VwRNh0r+Np4nFh2c0riSTHbGl9Lm5W2nYuGRF3B9x1nGc8hE2x/uvR+DU2/F6qwvGgMwZUxdYwY0bnFU96GEYMoWSHMrwsS8xWWLlY1fC5ZTgAIUoAAFkDlhBxpq5AvrxQowsRKMl/cJZBw9iNeffABaN1BcdtM96Dd0lPdNlCOmgI8JiO2PYhuk2A5p6ep3/SSkdjnLx2bO6VCAAmoBBmA2fh+sHYKvrEASh96bhkfmQhgRbP2e8bFxNVNOxSGLh+CLe+MNrZqccaUOzNTbCC1Nx9zqLtOwSssWSPW8lADsopZ3NR7WLxuX+v5P9z+MbrGDjPeK+1ZmfGg8F0z8uRJYCaO/cxY22aqpDrlGtHqwSZBnLjCz8RGznAIUoAAFKGCXQNbkXaivqJPeK84AE2eB8fI+gTefeQjHDsjf9ilm1rJdR9w3fS50Ooad3vekOWJfFBAH4YsD8S1dbXsPxtlj7vTFqXNOFKDA/wswALPxq2DPCjDRhbmD2kVY89HeB3Fp6wnGUZh7C+RZ8aObbPNTD1e9HVE2DXXYpmwFVLZVKgGWpQBMWb2m9KEEfSIAU8ashHC2BGAb8xZhV8HvxpVZyvZHcSi/Oiy0FjielTAKpgGYGKP6HmW7JLc/yr4h/JwCFKAABZorIN4CKd4GKbvEWyDF2yB5eZfAtnWr8Nm8FzQP+oFnX0dqm/aa61lIAQo4V+DAX0uw5cePLXYi3gIp3gYJhtbOfRBsnQJuFGAAZiO+IwMwdVhkKQDrHH2+8Twr9RZAG4fcuGVSOSvL9H7lLDJzWyA35i6GOmgzXQHWnABMnNX12f4pENshfzr2inH7owjS1AGYetumWFlnelk7BF+ZjzgLjEGYrd8a1lOAAhSggK0C2U/sQV1+jfS2pOe6IDA2SFrHAs8RqK2twexHxqEwL0fToHr3vxBX3zlJUy2LKEAB1whUlhTgx5fvt9rZoNufQELbrq4ZEHuhAAVcLsAAzEZyewIwEdzYuwVSWQFm63lf6mmZrvRSfybmsy1/qfFg/MTQNGPYNij1Zij9KmdrKfeoA6nmrgBTXCKC4lBQdcK4/dHUSnammJa3QGrZ2mnj14DlFKAABShAgdMEcp7ei9rsaqlM4vTO0CcGS+tY4DkCK77/Ar98Y3nliHqkQcEhePil9xAZE+c5E+BIKEABo8Cvb09DYcZhixod+12CniNupBYFKOCjAgzAbHywWgMw0y2HzT0EX32AvhiyLBgyDbmOlm5rco6W8rkSjp0RNwwDUm48LQBTB2/K1kJHbYFUzkoTq8zEdkax/VFc6rDQ9GUB4nPTQM9cvXrFnLntnzY+dpZTgAIUoAAFpAI5M/aj9mSltC5xWkfoWxikdSzwDIHyshLMmngrqqvkz1aM+OIrbsYFl13jGYPnKChAgSYCu377FrtWfGNRJTw2EcMnzKUaBSjgowIMwGx8sNbOpBJNKUGOevud8uZHJbipqa8y9qpsPVRCHXNngIkD4sVleg6Xekuflm2A1rZQKqu6Lm/7KD4/MNW4Akz0q56DGIMIvtJjL8KfWZ8aV4yJqzlbIEUAZu7MMNPVcqbjEP0qpmobxUS8UEC8nVJxtuWsNBu/DiynAAUoQAEKNArkzjqAmqMVUpGEKR0Q1CZUWscCzxBY9Ml8rF76vabBxMQnYtKL70Kv5xZXTWAsooCLBYqyjmL5m1Ot9jr03pmISm7t4pGxOwpQwBUCDMBcoeyCPkSQdLh0s/E8LV4UoAAFKEABCrheIG/2QVQfLJd2HD+pPYLbh0nrWOB+gaL8XLw0+Q7U1clfbiBGe8P9U5F+zgD3D5wjoAAFLAosmTsBZQWWz/PrdsEV6Dbk3xSkAAV8UIABmI88VLEyLSm0vXHlFi8KUIACFKAABVwvkPfqIVTvLZN2HP9gGoI7h0vrWOB+ga/emYONfy7XNJC0Lum487FZmmpZRAEKuE9g688LsH/NzxYHEJ3cBhfdq/2Nr+6bCXumAAVsFWAAZquYh9Z/sm8SLmw5Di3C+NYSD31EHBYFKEABCvi4QP68w6jaWSqdZdy9bRHSI1JaxwL3CuRkHMcrU+9GQ0ODdCA6nQ4TZryJpJZtpLUsoAAF3CuQe2Q3fn//WauDGDFxLsJiTn8DvXtHzt4pQIHmCjAAa64g76cABShAAQpQgAIACuYfReXWYqlF7J1tYOgVJa1jgXsFPp77DHZt+kvTIM4eOAxXjp2gqZZFFKCAmwUaGrD4xbtRXW75P1ikX3wdOvcf5eaBsnsKUMDRAgzAHC3K9ihAAQpQgAIU8EuBgv8cQ+XGIuncY25vjdCzo6V1LHCfwPFD+zBvurZAKzBQj0dmv4+o2Hj3DZg9U4ACNglsWvQfHPr7V4v3xLXqiCHjnrapTRZTgAKeL8AAzPOfEUdIAQpQgAIUoIAXCBR+dBwV6wqlI425qRVCz4uR1rHAfQLzZzyCw3t3aBrAwEv+jUuvvUNTLYsoQAHPEMjavxV/LrB+Zt+lk+fBEMm/qz3jiXEUFHCMAAMwxziyFQpQgAIUoAAF/Fyg6NMTKF9dIFWIvq4FwgbESetY4B6BPVv/xoezn9LUeUhoGKa+8hHEr7woQAHvEWior8fimXeipqrC4qB7XXoLOvS92HsmxZFSgAJSAQZgUiIWUIACFKAABShAAblA0ZcnUb4yX1oYdVUqwodwu5wUyk0Frz/5AE4eOaCp9xFX34bBI6/UVMsiClDAswT+/vYtHN2yyuKgEtO6Y+Ct0zxr0BwNBSjQLAEGYM3i480UoAAFKEABClDglEDxt5koW54r5Yj6VwrChyZI61jgeoE9W9bjwznTNXUcERWDKXM+gD4oWFM9iyhAAc8SyNi9AWs+n2NxULqAAIx85C0Eh0Z41sA5GgpQwG4BBmB20/FGClCAAhSgAAUo8I9AyfdZKF2SIyWJHJ2MiBGJ0joWuF7AltVfV9z+IPoM5vYo1z8l9kgBxwjU19Vi0QvjUFdTbbHB3qNvR1qfixzTIVuhAAXcLsAAzO2PgAOgAAUoQAEKUMAXBEp/zEbJD9nSqURckoTIUUnSOha4VsCW1V8JKS3x0Mz50Ol0rh0ke6MABRwq8NcXr+LEznUW20xq3wMDbnnMoX2yMQpQwH0CDMA02n+VNU5jJcs8XUCvC0FoYCwiA5PRIqQXWoacjeAAHl7r6c+N46MABSjg6QKlv+SgZGGWdJgRwxIQOSZFWscC1wq88dSDOHF4v6ZObxw/DT36nK+plkUUoIDnChzfvhbrvnrd4gC5DdJznx1HRgF7BBiAaVRjAKYRygvLAnR6dAy9AN3CRzEI88LnxyFTgAIU8BSBshV5KP46Qzqc8AviEXVlqrSOBa4TsGX1V1LLNpgw402u/nLd42FPFHCagNj+uHjWXZJtkHcgrc+FThsDG6YABVwnwABMozUDMI1QXlwWpAtF3+ixSA3p6cWz4NApQAEKUMBdAuV/5KPovyel3YcNjEP0tS2kdSxwnYAtZ3/dMP4xpPfp77rBsScKUMCpAvJtkOkYcMtUp46BjVOAAq4RYACm0ZkBmEYoLy/TQYezo25GWugAL58Jh08BClCAAq4WKF9TgKJPTki7DesXi+gbW0rrWOAaAa7+co0ze6GApwr40jbIQzt+x5bfP0O/kfcjuU16I3nW0e1Y88MbSOsxCL0GXd/456VF2fjtqxno0e8K42e+fCkGtTVVjdM8+6Lbmsz7j4WzjZ8NvHySL1P49dwYgGl8/AzANEL5SFmvyKvROWyYj8yG06AABShAAVcIVKwvROGHx6VdhZ4Tg5hbW0nrWOAaAa7+co0ze6GApwqIbZDibZDirZCWrt6jvWMbpKVAS4RiJw9thj7IgMH/noJgQ7hxqiIw27HmGwy5ahoion335Swi2Mo7ua9JMGgpFPTU7ynH5RgBBmAaHRmAaYTyobLekdehYxj3+/vQI+VUKEABCjhVoHJTMQreOyrtw9A7CrFj20jrWOB8Aa7+cr4xe6CANwis/e9cnNy13uJQE9N6YOCtnv82yOrKMqz8dhaSWnVtXOkl/uzPRa8iuXV3HNi2AucOH9e4OkwEY9nHdzcJxbzhedkyRkur4pQA0NyKOVvaZ613CTAA0/i8GIBphPKxMrEdsn3oQB+bFadDAQpQgALOEKjcVoKCt49ImzacEYnYu9tK61jgfAGu/nK+MXuggDcIHN+2Buu+fsPyUHU6jJw8DyER0R4/HdNQS6x02rRiAfpecg/+XvY+OvYaatz2Zy4sE2HRhuUfNM6x05nDmmyZNN1GmNw2vXG7oPhs3ZJ3kZrWE4d3rjK2oQ8KOW07prU+xNjzsw6jtqYSRbnHIPrvdu7lxlBP/N5Sm9Yeii3bGtW15sYito+ajl8xMLf6zvTPlN9Xlhcbh2wIi/L51Xee9gPDAEzjE2EAphHK58p0uDDuUcQHtfe5mXFCFKAABSjgWIGqXaXIf+OwtNGQbhGIu7+dtI4FzhXg6i/n+rJ1CniTgJa3QfYccRM69hvh8dMy3dYogpziggxjUKUOeEzDGVF3bO9fjYGM8nnrzn2NIZjpSiolQDOERxvbVsIxEXopWypN25T1IT7ft3kp1GdzmQZYtqxaMxfyaQ3LzI1FCb+U8amNOvQaetp5amrjlh3OPm11ni3hnMd/8bxkgAzAvORBcZiOEyipzcTxqo04XPEnSuuypQ2HBcZhePzT0OsM0loWUIACFKCA/wpU7ytD3txDUoDgTuGIn5AmrWOBcwW4+su5vmydAt4msO6r1yEOxLd0xbbsgAvufMbjpyVCl1XfzUbvC24ybnUUIUurjucYV32pw7Gc47sbz/8KDgk3hjPK6jBlkur6Tb8tQFRs6mkrwsSqL7GtUlzioH0RlikH6qsDKGUll7U+DmxZ1iSEMw3ZbMVX7jft01I7pivA1IGguMdaYCVbAZbYqqsxIFMCRVvnwnrHCDAAc4wjW/FCgdqGSvxZOA/Z1bulo28fOghnR90krWMBBShAAQr4r0DNoXLkvnxQChCUFoaEyVxZLIVyYgFXfzkRl01TwEsFMnZvwJrP51gd/SUPvYbQ6HiPn6EIakRYJVYliVBKvBVSHHKvDscyD29tXBlmujVPPUGxTa//ZRON2yeVbYjqz5VtjuLPlDBM/QZKJTTqPeQmYwCkbP8z7UOsGhMBmOmZZOoth+a2VFp7GM1dAaYei6wtWQAmQkFlVZkYM7c/uufHiAGYe9zZq4cI1KMOawvfwYmqjdIRndoK2UFaxwIKUIACFPBPgZpjFcideUA6+aDWBiQ82lFaxwLnCXD1l/Ns2TIFvFWgvq4Oi2fdidqqSotT6H7hVeg6eIzHT1HZ9ihWfu3fsqzxkHt1iCO2RSorupTti+rVW+pJmm6HNAegnAGmPmRf1CkBWOfew09bIWbajrXtjcrYRQhnSxBmbdWW6Qox0xVgjg7AlPmqA0etQZjp+WvRCa19+uUFzvohYwDmLFm26zUCDWjAr/kvIL/G+raVSH2KcSukDgFeMzcOlAIUoAAFXCdQm1GFnOf2STvUp4Yg8fFO0joWOEdg/47N+M+L0zQ1ntSyDSbMeBM6nU5TPYsoQAHvFti48B0c3rjS4iQi4pJx8YPWV4l5goBy8H1MYhuERsQ22baohEx1NVWN2yRlAZeWrYjmQjR14KackWVtC6CW871kK7FM/S0Fc6LO9FwzawGYOswTZ56ZXuZWgGkNFnv0u6Jx26gnfH98eQwMwHz56XJumgXK6/KxJO8piG2R1q70iDHoFj5Sc7sspAAFKEAB/xGozalGzvS90gnrE4OROL2ztI4FzhF4/6XHsW/7Jk2N3zD+MaT36a+plkUUoID3C2Qf3I5VH71gdSIX3j0DMame/SITJYypramy+BZG05VHInwSgZDYLqlsYRSBUGVZkXGl0YkDG4xviFQfUK8+1L6sKNu4wkt2CL61PnatW9hkC6S54M1aoGXpwYl55J3c12RuSjgltiaKlW+mAZe5MM40MFPf03f43cZz1MQlvIIN4cbVb1lHthvNzJ0BZvrCAu//CfL8GTAA8/xnxBG6SEAcjL+m8C2rvQXqgnBpwkwYAqJcNCp2QwEKUIAC3iJQl1+D7Cf2SIcbGBuEpOe6SOtY4HiBrONHMHfavZoa5uovTUwsooBPCTTU1+PH2fejqrTI4rw6njcCPS/x/LOB1eGVCGOUSwnHohPbGN/eqL7UZ1SJPzfdZqc+j0t8rg7RlGAqNa0nDu9cZWzW3PY+a32YC53MnU+mDuG0fgFNxy7uM21HtgJM3GPaTnLb9EZH07F2P/dyHNy+AsoKL9NtjLZs5dQ6T9ZZF2AAxm8IBVQC64s/wOGK1VZN2ocOxtlRN9KNAhSgAAUo0ESgvqQWWY/KX6wSEKlH8syu1HODwBdvv4TNa37T1DNXf2liYhEFfE5g608LsH/tzxbnFRIehUsnz4MugMeiqJHsWZnlc18eTsjjBRiAefwj4gBdKVDTUIEfc6eiur7MYrfiDLBLEmYgPDDBlUNjXxSgAAUo4OEC9eV1yHp4l3SUAaGBSH65m7SOBY4VKC7Mx6yHboU46Fp2JaS0xEMz5/PsLxkUP6eADwoUZhzGr29bPyew3/WTkNrlLB+cvf1TYgBmvx3vdJ0AAzDXWbMnLxHYV74Mm0u+sDra1oZzcF70nV4yIw6TAhSgAAVcIdBQXY/MiTulXemCA5DySndpHQscK7D403fw5y8LNTV6xR0Pos+gizXVsogCFPA9gWVvPILinBMWJ9ay+7noe82DvjfxZsyIAVgz8HirywQYgLmMmh15i0A96vBz7jSU1eVZGbIOlxpXgSV6y7Q4TgpQgAIUcLZAfQMyxu+Q9xKgQ+rrPeR1rL3kgAMAACAASURBVHCYQEVZKV6YcBNqqqulbYZHRmPq3I8RqNdLa1lAAQr4psDeVYuwfel/LU4uIDAQIx9+C0Gh/5yt5ZsSnBUFfEuAAZhvPU/OxkECRyvX4a+id6221iF0CM6KusFBPbIZClCAAhTwBYGM+7ZrmkbqvHRNdSxyjMCKRV/gl68/1tTY8KtuxZBRV2mqZREFKOCbAhXF+fhpzgNAQ4PFCfa69GZ06Dvc5QDufnOgctC7crC7ywGa0SFXqTUDz0duZQDmIw+S03C8wLL8Z1FQc9Riw4G6YIxKeBHBAfwvP47XZ4sUoAAFvFMgc8IONNRY/h9MyqxS5vaALkjnnZP0slHX1dbihQk3o6zE8lvdlCkFBQdj2uufIcQQ6mWz5HApQAFHC6z66AVkH7T8HzWikltj6L0zHd2ttD13B2DSAXpwAQMwD344LhoaAzAXQbMb7xPIqt6J3wtesTrw9Igx6BY+0vsmxxFTgAIUoIBTBDIn70JDhfyQ9ZTZ3aEz8A1iTnkIJo2u/+1nfPvB65q6GjDiXxh53VhNtSyiAAV8W+DollX4+9u3rE7ygjufRWzL9i6FYABmPzcDMPvtfOVOBmC+8iQ5D6cILMl7EsW1GRbbNgREYWTCLAToeE6IUx4AG6UABSjgZQJZU3ajvrRWOurkWd0QEBEorWNB8wQaGhrw0uQ7UJCbJW1InOkzZc6HiIqJk9aygAIU8H2B+toaLJ51F2qrqyxOtt3ZF+Csy1wbmmsNwP5YOBtZR06tYNMHhaDfyPuR3Eb79nvRz4blHzTOPbltOgZePgmmWyC3/P4Z8rMOo7amEkW5x9DpzGHoNeh6qO83hEWhffoFOHFwIwb/ewoKsg9h3ZJ3ce7wcY1jMhdOmY5BaVvrt0+0ueaHN1Bbc+oZtus+ABmHtjbp11of1ZVlWPntLOO87HVUP4fohNbQBxmgDw4xWorLtA9hNeSqaYiITmq0FnYHt69AZXmx8R61g/I8lM/U92t18qc6BmD+9LQ5V5sFDlesxvrif/7iN9dA3+ixaGPoa3PbvIECFKAABXxPIHvaHtQV1kgnlvR8VwRG8z+eSKGaWbBzwxoseO05Ta307n8hrr7z1P8g4UUBClBACGxa9D4O/b3cIoYIMi59+C1joOGqSxaAKYGKITy6MWQR94igSmsIpoRCZ190G9J6DGoMYlp37osOvYbit69mQDkDTLS7b/NSKLXCwbQ/pT0RAGkNwES7x/b+dVoYJMYgAjbZpQRDSr3yexGGKQ6yPkR4JS4lrBL12cd3G+cQbJAfg2PavmJlGiaq56S+R/QtrMWlhGJq29ikNGNAl9Sqa6OJ6ZhlTv72OQMwf3vinK9NAg2ox+Kch1FZfyptN3clBnfGkNiHbWqXxRSgAAUo4JsC2U/tRV2u/E2DSc90RmB8sG8ieNCs5k2fgOOH9mka0YQZbyK5VVtNtSyiAAX8Q6Dw5CH8Ov9xq5MVK8DESjBXXbIATKx62rRiAQaMmWRcRaRctgQj1mrNrQBTB1VKAKcOZcQYRJuVZUWaAjAl2OnYa6gxgFMu2dzVz8BcWGUuPLLUR//LJuLvZe9DHSTa8ozNvSzANJwU49m/ZVmTQE3tp4SN6oBM3W5iq67GgExrKGjL+H21lgGYrz5ZzsthArvKfsT20v9ZbW9EwnOIDEx2WJ9siAIUoAAFvFMg55l9qM2yvF1GmVXik52gT3bdigHv1GzeqI/s24m3n9P2H6g6n3EWbpv8bPM65N0UoIBPCix781EUZ53aAmfuim3RHhfc5bq/P2QhkOmWPvWYlZVH1h6UpQBLucdcAKZeFWXpLZHqsEe2BTI8OskY7Cjb+tTj1brFz1yIp95mqaWPnOO7G7eB2rqN1NJ5Y+pxKSvCzD0Psc3RdLWdqDPnL1bgiUurjU/+oGqcFAMwjVAs81+BqvpSLM6ZjHpYPtS4S/hw9Iy40n+ROHMKUIACFDAK5D6/HzUnKqUaCY91RFBLg7SOBfYLfDz3Geza9JemBsZOeR4duvfSVMsiClDAvwQOrluKzT98aHXS4m2Q4q2QrrhkAZjptjtbx9TcAEy539zKKmW1kywAE2MWZ3eJrY7qFWC2zEUWgNnSh/qcLq1BmJYATL0qztyWSnNhoqWAUX0WGIMwy98UBmC2/BSx1m8F1ha9g2OV6y3OPyQgAqMSX0YAeKCx335JOHEKUIACIgCbdQA1RyukFglTOiCoTai0jgX2CeRmnsCcR++COARfdoltj2L7Iy8KUIAC5gRqKsvxw0v3QhyKb+ly5WH4sgDM1vO+zM3J1i2QpudimbtfvSXRXACmHreyOqs5W/tkWyDt6UMWDqottWyBlIWVtgRgSt+WAjL+dJ8S8NkAbOHh93Ci7CBu6vwIIoNi+LwdJJBZfhSf7JuNfsnD0TP+fCzY+yJahrfH5e3+efvJ9vy/sOjIh6it/+cMlJ7x/ZrUOGg4Lmsmu3o3VhacOgTR0tUv+i60MvRx2ZjYEQUoQAEKeJ5A3uyDqD5YLh1Y/KT2CG4fJq1jgX0C3334Bv5a8ZOmm6+9Zwp6nffPGTOabmIRBSjgVwIbF76DwxtXWpxzYFAwRorD8EOcv7JXFoApIY0YrHJYu+mB8LKHZy5EU0Kt3kNuOu0QfNMATHn7orKCS/m9CJ3EmKqryoxtRCe2MR4wr4y5rCi7yQH1Yhzqg/tlK6bU89J6CL6lPvqNHI81P7ze5AwwS6u6LHlqPQRfcRDtqO2UM76UFw6Iz2VngMm+H7Jn7+ufMwDz9Sfs4PnJAjARPG7NW4MLW16B/imXGnsvqSk0BmXi8uZA8ofcR1Fel2dRNCUkHQNjHnSwOJujAAUoQAFvEsh79RCq95ZJhxz/QBqCu8jfICVtiAWnCVRVVmDG+BtQUy0/iy0qJg6Pzv0YOp2OkhSgAAUsCuQf34/f3n3KqlCPodegy8DLnK5o7Ywv5U2M6i17yoDEmVJa3p6o1Jv2Y/rmQvVbIM29GVEJcsRbF8W2weiENqitqWwM5Uw/79x7BA5sW4Fzh49Dcpt04zBMz8hS3iKp5Q2M6rBIOUusXfcByDi0VXMf6m2Fiov6bZdaHrYI7bKObDeWivHrgwzGt4Yqb5a01oeWFWBqR9GH1i2aWsbuizUMwHzxqTpxTuoATARcH+55AZ2iexnDLrHy6+djn2JE6xuQHte3ySiUECxMH4lbu0x14gid1/Sesp+xtfQbix3oEIDRiS8jJCDSeYNgyxSgAAUo4NEC+W8cRtWuUukY4+5ti5Ae/L8XUig7Clb9/D/88Pl7mu4cfePdOH/YaE21LKIABfxbQHYYfkh4FC6Z9DoCAvX+DWVh9ua2JPojlAjEomJTbQoj/dHJWXP26wBMCWXyKrOMvqH6CNzYaRJSwtpIvf/M/BFrspY0qVfaU7YEWmtf3P97xiKMbntrY1hkGiCJml9PNA1c1FsJlTCqovbU/6PdPqoHMsqPGLcnKquvTLcjto7oaFMAJetDHYCJfxeXpYBLbSbqvjjwGlqEpWF34cYm9qKdY6X7jW3pA4KbGIk/U38eb0hGUEAIggKCG/u15q7Mp0fsudhRsA6KnZYtmloOw+8VeTU6hw2Tfn9YQAEKUIACvilQ8PYRVG4rkU4u9q42MPSMktaxwDYBcebXrIduRVF+rvTG0PAITJ27AEHBwdJaFlCAAhQ4tH45Ni1+3ypE79G3I63PRcQyI+BvAZi5baeOOJ+NX67mCfhtAKYEIZ2iz2g8m0ps39tXtE1TCGbufnWAlWBINZ6VlWBIaQxmRHCTW5lpbF9c4nPT/pVzy46U7DltNZUY386CDcZAqG1kF+O2QmVFlTr0UbYfmoZstq7CMq0314fy9TMN/8x9LdWrxzpEpRvnH6YPb9wWaW58pnMwfUbKlksl2FP6kLmL8Slhp7kw0tKP1erCN3GiapPFn7oYfWsMi3+yeT+VvJsCFKAABbxWoOC9o6jcVCwdf+wdrWE4K1paxwLbBMRbH8XbH7VcQ0ZdjeFX3aKllDUUoAAFUFdTjR9n34+aCsvb3MNjE3Hxg69wWzUDMKMAtyd63l8cfhuAidBjS96qJmdSaQlx1I/Q9KB99e+35q0+bYWYue2D5bUlxjGIy9yB8ur+1AFbUXXeae0rq70GpY42rgATgVtsSOJpB9Rb2qZo+vU0t8rNtA/TAKxX/IDG1Wem7ZkLwNQBoGh7+YmvcE2HB5qswlNWlomtlcoB/KbniylBoLkxy/o1fS7WfkxPVG3E6sK3rP4kD49/GlH6Fp73084RUYACFKCA0wUKPziGir+LpP3E3NIKoefyJT1SKBsL3n/pcezbbvk/VCnNiTO/psz5ENFxCTb2wHIKUMCfBXav/A47f/3KKsG5V41Hq/Tz/JmJc6eAxwr4bQCmrBwy92S0bIcT96kDKWVFlrL90dJbKNWhlHrlkWjPXDBlugVR2RJ4oHjbaW+5NHdAvbK9Uz1Pc9sKzTmYm4OlsEhLeGguiFJv1zS35VMZl1jh1SfxQrNG6q2XMve+SRefFqLZEoDVow6Lch5Cdb3lN3x1CR+OnhFXeuwPPQdGAQpQgALOEyhccAIVawukHUTf0BJh58dK61igXSA/JxMvTb5D0w3p5wzADfd755mkmibIIgpQwCkCtVWV+HH2fRC/Wrqik9vgontPHQ3Dq6mArW9RlPk5uj1Zf835PPvYToRFJSAiOqk5zfDeZgr4bQAmQhNl9VVkkH3/BVYd+nSIOqPJ6iVzQYylM8JEaCYuZfujGI/67C4lkFMHbrIATNliqF5hZet3xZYATLRt6xlgpqu5ZFtQLR2yLwvA1O7NDcDEPDcUf4KDFZZfgywOwb8scTYAvlHK1u8c6ylAAQp4u0DR5ydRvipfOo3oa1sgbGCctI4F2gUWfvwm1i7/QdMNdz42C2ldTr1ljBcFKEABWwS2L/0ce1cttnpLv+snIbXLWbY0y1o7BLwlABNnf+1Y8w2GXDWNAZgdz9mRt/htACYLW7QiKyGR6UHssq14yhY+cX92xQnU1FdBWT0m+jYXPqlXjMm2QPaMP7/JGWFa56Ous2ULpLjPlrdAmlt1JTuLy9w9pueGydyVYFC98syWFWBinrk1+7Eif5ZV0kGxE5Ac3MMedt5DAQpQgAJeLFD8VQbKfsuTziDqylSEXxAvrWOBNoGqygrMGH8DaqqrpDcktWiNiS+8La1jAQUoQAFzAlVlxfhp9njU19VaBIpMaIFh418ioJMFGIA5GdgHm/fbAMzcYemWzrey9tzVWxSVw+dFvewwduVNk0qf4h71GyFNAzrTOq2H4Iu3SKrHZUvwZ8sh+IqRsrVU3afSjqgR552JFW7WwixzdcpKNkcdgt+cAEyM78fcx1BWl2Pxq9Eu9HycE3WbD/6VwSlRgAIUoIA1geJvM1G2XP4Gwqh/pSB8KM+fctS36c8l32HxZ+9qau6K2x9En8EXa6plEQUoQAFzApsXf4CD65dZxTnninvRumd/nwKsrizDym9noSj3mHFe7boPQEH2EXTsNRRpPQbB3Jse1X9WkH0I65a8i3OHj0NyG/kqXOVefZABeRn7jH1GJ7TG4H9PQbAh3HjIvGl7fyycjawj2421+qAQ9Bt5f2NfWsa3acUCxCS2wfH9fzf2JdpSz9sQFtW4mkt522P79AtwcPsKVJafehFOpzOHodeg6yFWf21Y/kHj9+Dsi24zWvFyj4BPB2Bb89acpqo+/8r0fC1RrA5utD4S9dsdlWBL3Kt+a6L4fag+4rQ3TJoLh5R+RbvHSvef+uENCIY43H5N1pLGN0eajr99VA9klB+BtXO1zI3B2jxN52CuD9P7zbmanqsmO0tMfXaZ6b1ql3hDMkxX31lzN9ev6Z+ZW0VmOscdpd9jZ9kii3R6nQGXJ76CAJ1e69eIdRSgAAUo4AMCJd9noXSJ5f9Aokwx8rJkRAxP9IEZu38KDQ0NePnhsRBngMmusPBITH1tAfT6IFkpP6cABShgUaC8MAdL5k6E+PvH0hUem4SLH5gNXUCAT0gq4ZchPBoDL58EdRimhDpaAiZbA7B9m5ciuW16kz6VMagDsNikNGNIpXwm0EX4JMakhGBaxrfmhzcQ36KTsT9xKQFX6859jYGWuEQ7x/b+ZQzBxPXbVzOMvypbHE375RZIz/kR8NkAzHOIrY9Ey+HxWucigpwvDryGi1pehfS4vlpv8/o6c2+7bO6kvjowDwNTRzd5G6W6TbH6S6wCs3b1j7kPLULOlA7lmz2/YnP2XoQFGXBr+iikRrhvRcDnu5ZgSOuz3ToGKZiDC34/tglLD/9lbHVYu74Y1Lq3TT28u+U7HC3O9IjnZ9PAWUwBCjhFoPTHbJT8kC1tO+LSJESO5EG4UigNBbu3rMdHc6ZrqAQGj7wSI67mCm1NWCyiAAWsCmz8/j0c3rDCas2Zo25D+3OG+oSkuRBHBFAiMBLBkLNWgClBk3J4vDr0ErBKoCb+XazeGjBmUpNztsSKMHGJQEtrAKbMR9wn5r1/y7LGVWfiz5TwL6lVV3ToNdQYgKkDMiU069HvCqMLAzDP+RFgAObmZyG2Ni4/8RWu6fCAxbDF3BDNnZfliIP93cxhtXtlpZb6YH/ZuWH2zEf0I97IeUX7e4zbNS1dy/OfR37NIYuftzGci77R46RD8IQALKM0Fx9uP3WYp7tDOCmYgwsYgDkYlM1RwM8FSn/JQcnCLKmCWP0lVoHxar7ABy8/gb3bNkob0ul0mDLnQ0THue8/NEkHyQIKUMBrBMRZYEvmTkCtlbMHDRExGD5xLgJ9YNWpufBICYKcvQVS2fIovhzqcCksMq4xACsvyW+y1VD9RVJWkGkJwExXqIl7xCo0c5fY5qgEYErYZTpGBmCe9SPNAMyNz0PZymfPtksxbOW8LWUKYjugcsaWG6fl1K7Vb8cUHam3tDqqY9GH2Hp6SZsbrDa5t3wptpR8abEmUBeEyxNfhfjV2uUJARhXMTnq28N2KEABfxco+zUXxd/It+KFX5SAqH+n+DtXs+cvtj2K7Y/WtiEpnfTocz5uHH9quwovClCAAo4Q2LXiG+z67VurTXUdNAbdL7rKEd25tQ1rK6E8IQDLPLy1cVuislrMFMyeAEysIKssK2qyAkzdrulqL/EZV4C59atqtXMGYJ77bDgyDxeorC/CopyHAVje+98v+m60Mpzt8ABMWbFVXlNpbDsoQI8xnYegZ2LH0/ramrMf3+39DTX1/7ypRtnqV1Jdhve3LkJuRWGT+5TtmPsKjpndHqjuv01UCsb1GgPTPxMNiq2B4jozqTOu6HKh8d+VwE/pULlfy+M2vde0bfF79XzV/arnmhAag9t7jkZkcDhMV4DFGCIbvUy3RJpr21p42Jy5avFgDQUo4HkC5SvzUfTlSenAwofEI+qqVGkdC6wLfL/gbaxZZvlMTvXdd06dibSuZ5CUAhSggMMExOovsQpMrAazdAUEBuKie2chMsG7/843d+C8adBjLmBSB0j2HIKvdQukWAGmPu/L3POwZ3zq877MBWsMwBz24+SShhiAuYS5+Z2YHuxu2qK9q8iaP7LTWxAr006UHfT51Whi5ivyZyG35tSLCsxdIvwSIZi1y9YVYOrAxrRddeAjPjMXGCn3iNqL0/o6JQBTj0sJ59KiU832JWq1nH+mBE3mLNUhWnMDsN7JnRvHaRrOmXtW5gIwS8Gi1rk64+eSbVKAAq4RKF9dgKJPT0g7CxsQh+jrWkjrWGBZoKa6Cs/edx3Er7IrqUVrTHzhbVkZP6cABShgs4B4G6R4K6S1K751Zwwe+5TNbXvaDaaroZQ3LiqH4CtvPFR+r5wRFh6dZFxBZU8AZush+MJM2TJpeoC9PeNT2ohObNN4ML767LPEVl2NZ4BZ2wJpLjz0tGfrL+NhAOYlT9raYfniHKxfT3xj1xssnTF9fwrA9pf/ik0ln1tk1LIN0pYAzNzKK9G5uTbUQZC5VVrq0MnSKiZL52PJVoCJMZmunlLGqF6tpm7HNLxTo1oKtcy12dwATByCb85THWqpgzFzds2ZqzN+JtkmBSjgOoGKvwpR+PFxaYdh/WIRfWNLaR0LLAusXvo9Fn0yXxPRv29/AOcMHq6plkUUoAAFbBFoqK/H0jceQWlehtXbzrr8TrQ7a7AtTXtkrRJ6icFFJ7RGVXlRk/BHfWaW+Dw2qS0Kso/YHYBlH98NfZABeRn7jB7KeV7i302DJfWbKRU8cU6X8vZG8Wf2jE8JwSrL/1npp4R8WlaAqcdlOh6PfMg+PCgGYF7ycGVvixTniYnr1i5T3T4jfwrAtGyD7Bs9Fm0Mlt/KaUsApgRSplse1UGSEjyZC2HEl0P8+fGS7MYtgOLPHB2Ama7oshQeKeMRb8FUb0s0/RKrQy1rdeI+RwRg6jYUT3N/Zs4uIjhUuoJMNge3/xBzABSggN0CFRuKUPj+Men9oefEIObWVtI6FpgXEGd+ibO/xBlgsivEEIrH530OvQ8cQi2bKz+nAAXcI3By199Y+99XrHauDzFg2H0vIjQ63j2DdEKv5sIfR3ZjbsuiI9tnW/4nwADMS565tQBM+SxMH9kYgJkeFi+m2TqiY+PnyhsVK2pLjQKh+gjc2GlS45sorX1ubjum+n5/CsCE3cqC2ciu3m3xm9QipBf6x9xv8XNbAjBrWxqVDpSVVLYcbO/oAMw04DE9s8wchrVtkJbuN3f2mSMCMHOBnaXnZGon5ibeqKmcz2brXL3kryQOkwIUsCBQubkYBe8elfoYzopG7B2tpXUsMC+wb/smvP/S45p4Bo28EpdcfZumWhZRgAIUsFdg1UfPI/vgDqu3x7XqiMF3PAldQKC93XjUfQzAPOpxcDAaBBiAaUDyhBLZFsjfMxZhdNtbkR7XF0p41S95OPqnXGocvnqbZM/487Fg74toGd4el7cba/xcvYJMuT/BkNIYmInPy2tLjOd6fXPwLeM9ymoz03p/C8AOVqzEhuJPLH5NdAjAmKRXodcZzNY4OgBTtue5MwAzPTtLSwBm7SB/AWfuMH8FVB2eOSIAE+2qn8vVXYZi8YFVxpcFmM7NngBMNldP+DuHY6AABewTqNxWgoK3j0hvNvSMROxdbaV1LDAv8OkbL2D7+lVSHp1OhylzPkR0XIK0lgUUoAAFmiNQUVyAZfMeQU1ludVmugy6HD0uuro5XXnMvQzAPOZRcCAaBRiAaYRyd5m1Q/D1AcGN4ZelcapDsQ5R6fhk32x0ij6jMQBT3yfCsjVZS5qsCJPNXx2g+VsAVl1fhu9zHkID6i0y9Ym6BWmhAxwWgGkJUJwZgMnOF7MWgNny1kdzYJYOmFdWvlkKwNQhnLW3QIozwMSlbqd7fBrEGzHFmzRNzzazFoA1d66ynzt+TgEKeJ5A1a5S5L9xWDqwkO4RiLuvnbSOBacLlJeWYMYDN6C+rk7K0+PsfrjxAW0rxaSNsYACFKCARODwxt+wceG71qt0Ogy67XEktO1KTwpQwMUCDMBcDG5vd+ZWgMkOvzcXmilvixQh1da8NcbhmG5/1BpgqdsQ7ShbLLXeb6+FJ973R8GryKzebnFoKcHpGBj7oNnPbVkBZulQenMNWzoDTLTx29ENGNN5CHomdjTeausWSFsDMHVo5cjzr8wdxu+oAMxc0GZum6apnfoMMEfO1RO/9xwTBShwukD13jLkvXpIShPcORzxD6ZJ61hwusBvi7/Ckq8+1EQz7tEX0L5bT021LKIABSjgCAEtWyGDwyIwZOx0RMSnOqJLtkEBCmgUYACmEcrdZZa2QCohlBJsiXGqz+9SQilz2yJNa5Ug7K/sX3Ci7KBxu2NkUMxpUxervY6V7m8SnPnzCjABdLhiNdYXW379sdgGeVniHAQHhJ/mqeVcLyV4ETcr50upwxh1G+YObVeCGHH/+1sXGbfyqVeRWQrLzAVdpsGQuTdMmlv5pB6jslrL0qosUyR18Kd+W6S5sMtSm0pQJdrWsgJM1Kn7Fb83Ny9rb4EU99g6V3f/XcP+KUCB5glUHyxH3uyD0kaC24chflJ7aR0LmgqIw+9fnHQbCvNypDTxyS0w+UXJSgxpKyygAAUoYJuA2Aq59PXJqK2utHqjITIWF4x72qcOxbdNitUUcL0AAzDXm9vVo6UATPnz8tqyxi2L5rYwKofiD0od3XgumHog6oBM/LmlLZDmgjTTQ/j9cQVYbUMlFuZMRH1DrcXn2yfqZqSFDjztc1sCsNSIhNNCGXWDpgGNtbbVtaZBjxKuqVczWZqY1gDM0tZF0a4tWzrNjcN0ZZY67DJXrzUAMz27zHT7o2jbXADW3Lna9ZcEb6IABTxCoOZIBXJfPCAdS1DbUCQ80kFax4KmAvt3bMZ/XpymiWXk9eMwYPgYTbUsogAFKOBIgZO71mPtf+dKmwyPTcIFdz4LsSKMFwUo4HwBBmDON3ZID9YOwVfCre6xZxvP9BIBmLlD8cUbH8VKMXNngKlDMzFg0zPClM8vaX0Dfjr2aZPzw5QVYf68BVKYrSp8HRlVWy0+7+TgbhgU+9Bpn9sagIkGzB0Ir14Zpe5Ea606NFIHUqYhkAibRnUYiMUH/jC+6VBrAKaMyTScsvb2R1Msc1bmVmWZBlBiPiPa98OaE9uMq9+0BmCif9lZatY+b85cHfIXBxuhAAVcLlBzohK5z++X9hvU0oCEx05tQ+elXUDr4fcBgYF4ct5/ERIapr1xVlKAAhRwoMDOX7/C7pXfSVsMj03E+Tc8jMjEltJaFlCAAs0TYADWPD+X3W0tABODUEIoc2d8ic/F2yB3F25AmD7S+PZGJTSrra82zsH0IH31NkrxufqcMNN7RfAVG5KIfUXbjKvQZFsoXYbm4o6OVK7BuqL3LfYqtkGOSnwJhoAoF4+M3VGAAhSggKsEajOrkPPsPml3+uQQJD7ZSVrHQWSL2gAAIABJREFUgn8EbDn8/sx+F+CauyeTjwIUoID7BBoasPqz2cjcu0k6hsCgYJx12Ti07nm+tJYFFKCA/QIMwOy3450UaCKgZRtk78jr0DHsQspRgAIUoICPCtTlViP7qb3S2QUmBCPp6c7SOhb8I7Dyh6/x85eWz9tUW9352CykdUknHwUoQAG3CohzwFbMfwIluSc1jUO8GbLzgFFI6XQmoNNpuodFFKCAdgEGYNqtWEkBqcCfhW/gZNUWi3UJQR1xQdwUaTssoAAFKEAB7xSoK6hB9uN7pIMPjAlC0owu0joWnBLg4ff8JlCAAt4qUJqfhRVvT0NNVYXmKYi3QyamdYMOOsS16Qx9iEHzvSykgC0CLbr2saXc62sZgHn9I+QEPEngaOU6/FVk/Y1ToxJeRGhgrCcNm2OhAAUoQAEHCdSX1CLr0d3S1gIi9Uie2VVax4JTAjYdfn/dWAwY8S/SUYACFPAYgcKMw/jjwxmoqSz3mDFxIBQ477qJYADG7wEFKGC3QF1DDRbmPAjxq6UrPWIMuoWPtLsP3kgBClCAAp4rUF9eh6yHd0kHGBAaiOSXu0nrWHBK4LN5L2DbulVSDh5+LyViAQUo4CYBsQ1ShGCVJYVuGgG7pUBTAQZg/EZQgALNFlhb9A6OVa632E54YCIuTXi+2f2wAQpQgAIU8DyBhup6ZE7cKR2YLjgAKa90l9axALDt8PshuObuh8lGAQpQwCMFKorysPL9Z1FemOOR4+Og/EuAAZh/PW/OlgJOERBngImzwKxdQ+MeR2xQW6f0z0YpQAEKUMCNAnUNyHhgh3wAgTqkvtZDXscK2HT4/dSZSOt6BtUoQAEKeKyA2Aa55cePcHSLfFWrx06CA/MJAQZgPvEYOQkKuFegAfX4Pmciqust7/HvEDYEZ0Xe4N6BsncKUIACFHCKQMZ92zW1mzqPbymUQfHwe5kQP6cABbxV4OSu9dj4/XuoLi/11ilw3F4uwADMyx8gh08BTxHYVPI59pf/anE4gbpgXJ74CsSvvChAAQpQwLcEMh/cgYbaBumkUl7tAZ2er7m3BnVg52a8N2ua1FIUXHrtHRh4yb811bKIAhSggCcIVJUVY+PCd5GxZ6MnDIdj8DMBBmB+9sA5XQo4SyC/5hCW51s/56t35HXoGHahs4bAdilAAQpQwE0CmQ/tRENVvbT3lDndoQsJkNb5c8Hn82Zi67o/pAQ8/F5KxAIKUMCDBcRbIo9t/RPHtq3mIfke/Jx8bWgMwHztiXI+FHCjwI+5j6GszvIBl+Iw/EsSZkAH/td/Nz4mdk0BClDA4QJZj+xCfVmdtN3kF7shIDxQWuevBbYcft/rvMG49p5H/JWK86YABXxIIO/oHpTkZqC8IAdHNv+O8NgkBIdG+NAMORVPEWjTeyBadO3jKcNxyTh0DeJwBV4UoIDDBXaX/YRtpd9abffc6NvR1tDP4X2zQQpQgAIUcJ9A1tTdqC+ulQ4geWZXBETqpXX+WvD7D1/jpy8/0DT9cVNnoj0Pv9dkxSIKUIACFKCAvwr4ZAC2JOM5f32enLeLBAJ1Qcbzu5r+qoc+wICggFAE6QzQ6XTYU/4z6hpqIA7Gb9DVnfoV4tdTuXN9DVB4hNtfXPTYPLYbQ1AEggMNCA4MRbA+zPjvQeL3+tBTf/b//278s8BQiPqIkDiEB8d47Jw4MAr4s0D2E3tQl18jJUh6rgsCY4Okdf5a8PIj45CXdVI6/YSUlpg06x1pHQsoQAEKUIACFPBvAQZg/v38OXs3Cxw7fgwiC6uT/+8kN4+U3XuigD4gCJEhCYg0JCDKoPyaiMiQeEQZEhEUGOKJw+aYKODzAjnT96I2p1o6z6SnOyMwgS9DMQd1aM92vPP8FKmhKODh95qYWEQBClCAAhTwewEGYH7/FSCAOwUOHzzmzu7Zt48LGPThiDQkGsMxEYglRbRDanQnhOjDfXzmnB4F3CuQ89w+1GZUSQeR+EQn6FMYVJuD+uqdOdj453KpoTj8ftprnyIsIlJaywIKUIACFKAABfxbgAGYfz9/zt7NAgzA3PwA/LT7mNAUpER1RGpUR6REdTIGZLwoQAHHCeS+sB81xyulDSY81hFBLQ3SOn8rqK6qxLP3XovaWvny6F7nDcK192hbKeZvjpwvBShAAQpQgAJNBRiA8RtBATcKMABzIz67bhQIC47+JxCL7Ij4iNZ8Oym/HxRohkDuSwdQc7hC2kLCIx0Q1DZUWudvBet++xn/++B1TdMeO2UGOnQ/U1MtiyhAAQpQgAIU8G8BBmD+/fw5ezcLMABz8wNg92YFxGH7yZHt/3+FWEfjvwcG8KBufl0ooFUgb85BVB8ol5bHT2qP4PZh0jp/K5g3fQKOH9onnXZkTBymzv3Y+NIZXhSgAAUoQAEKUEAmwABMJsTPKeBEAQZgTsRl0w4TCAzQo3VMD3RIPAft4npBH8BDux2Gy4Z8UiDv1UOo3lsmnVv8g2kI7swz+dRQmccP49Vp90ntRMHQf92Ii8Zcp6mWRRSgAAUoQAEKUIABGL8DFHCjAAMwN+Kza7sERPjVNq4nOiT0QZvYMyDCMV4UoEBTgfw3DqNqV6mUJe7+dgjpFiGt86eCRZ/Mx+ql30unLFZ9idVfYhUYLwpQgAIUoAAFKKBFwCcDMC0TZw0F7BWoa6hBfUMtxK91DbWoN/566p+ahgrU1Jv801CJ6iZ/Vo4GNBi7ZwBm71PgfZ4gILZKihVhHRPPQauYHgjQBXjCsDgGCrhdoODtI6jcViIdR+zdbWE4g28vVKDq6mrx3H3Xo7JCvnqu8xln47bJz0iNWUABClCAAhSgAAUUAQZg/C5QwE0C8/+8y009s1sKOF4gRB+GtPje6JBwDlpGd4GOYZjjkdmi1wgUvHcUlZuKpeONHdcGhjOjpHX+UrD97z/x6evPa5ruDfdPRfo5AzTVsogCFKAABShAAQoIAQZg/B5QgAIUcLNAdW05auqrUSv+qTP5tb4aNXVVpz4z/nsliiqyUViRibyy424eufnuQ4Oi0CN1MLqnDEZoEFe3eORD4qCcKlD4wTFU/F0k7SPm9tYIPTtaWucvBR/NmY7dW9ZLpxseGYWpry5AYCC3YEuxWEABClCAAhSgQKMAAzB+GShAAQp4qYDYSltSmYfCigwUlmeioCIDBeWZxt9X1crfQOfsaQfoAtE+4Sykp15ofJMkLwr4i0DhguOoWFsonW7Mza0Q2jdGWucPBWUlxZgx/no0NJw6IsDaNWD4GIy8fpysjJ9TgAIUoAAFKECBJgIMwPiFoAAFKOCDAhU1xY1hWF7ZCWQW70N++Um3zTQurAXSW1yIzonnITAgyG3jYMcUcIVA0acnUL66QNpV9A0tEXZ+rLTOHwp+/+Fr/PTlB5qmOmnWO0hIaamplkUUoAAFKEABClBAEWAAxu8CBShAAT8RqK6rRHbJQWQWH0BmyQFklxwybql05RWiD0fX5P7okToEkSHxruyafVHAZQJFX5xE+e/50v6ir2mBsEF8i6GAmj3lTuRmnpCatWjbAeOfeU1axwIKUIACFKAABShgKsAAjN8JClCAAn4qILZQ5pedQFbJgcZQrKQy1yUaOujQJu4MpKdegFYx3cSRlC7pl51QwBUCxV9noGxFnrSrqCtTEX4Bg+BjB/bgzWceknqJgtE33o3zh43WVMsiClCAAhSgAAUooBZgAMbvAwUoQAEKNAqUVOXhYO4GHMrbhKySQwDk5/E0ly86NAk9UoagS3J/BAcamtsc76eA2wVKvstE6VJ5mBz1rxSED01w+3jdPYCFH72Jtb/+IB2GOPT+8XmfwRAaLq1lAQUoQAEKUIACFDAVYADG7wQFKEABCpgVKK8uxqG8jcYwLKN4L+ob6p0qJcKvni2HoWeLYQgKDHFqX2ycAs4UKFmUhdKfc6RdRI5ORsSIRGmdLxfU1dXiufuvR2V5mXSa6X3644bxj0nrWEABClCAAhSgAAXMCTAA4/eCAhSgAAWkAuKtkofzNxvDsOOFO1FXXyu9x94CQ1AEerccgR6pFyAwQG9vM7yPAm4TKP0pGyWLs6X9R1yahMiRSdI6Xy7Ytm4VPpv3gqYp3jLxKXQ981xNtSyiAAUoQAEKUIACpgIMwPidoAAFKEABmwRq6qpwtGCbMQwTv4rfO+MKD47BWa1HomvyAAToApzRBdukgFMESn/JQcnCLGnbERcnIvLyZGmdLxd8NGc6dm9ZL51ieGQ0pr3+KXQ6nhcoxWIBBShAAQpQgAJmBRiA8YtBAQpQgAJ2C4iVYGJFmAjDDudvQVWtfBuTrZ1FGRLRp81odEw8F+LwfF4U8HSBsuW5KP42UzrM8IsSEPXvFGmdrxaUlRRhxvgb0NAgP2twwIh/YeR1Y32VgvOiAAUoQAEKUMAFAgzAXIDMLihAAQr4g0B9Qx0O5P6NbSeXI6f0iMOnHBfWAue0HYN2cb0c3jYbpIAjBcpW5qH4ywxpk+FD4hF1Vaq0zlcLVv38P/zw+XuapvfQzPlITG2lqZZFFKAABShAAQpQwJwAAzB+LyhAAQpQwOECmcUHsO3kMhzK34wGBx+enxTRDue2/RdaxnR1+LjZIAUcIVC+Kh9Fn5+UNhU2IA7R17WQ1vlqwZxH70JOxnHp9FLbtMcDz74urWMBBShAAQpQgAIUsCbAAIzfDwpQgAIUcJpASVUedmT8hl1Zq1BdW+7QflKiOuL8tKuRGNHWoe2yMQo0V6BibQEKF5yQNhPWLxbRN7aU1vliQcbRg3jtifGapjbq+nHoP3yMploWUYACFKAABShAAUsCDMD43aAABShAAacL1NZXY0/WamzLWI6iCvnb8WwZkDgbrH/a1TAERdpyG2sp4DSBivWFKPxQvrIp9JwYxNzqn9v6fvjsXaxa8p30GYhD78Xh9+IQfF4UoAAFKEABClCgOQIMwJqjx3spQAEKUMBGgQYcLdiOrSeX40ThLhvvtVweHBiKc9uOQY/UwQAPyneYKxuyT6ByYxEK/nNMerPhrGjE3tFaWudrBeLQe3H4vTgEX3Z1690XN094UlbGzylAAQpQgAIUoIBUgAGYlIgFFKAABSjgDIHcsmP46/C3xrdIOupKiGiDIR1vQXy4f66qcZQj22meQOXWYhTMPyptxNArCrF3tpHW+VrBni3r8eGc6ZqmdcP4x5Dep7+mWhZRgAIUoAAFKEABawIMwPj9oAAFKEABtwpkFu/H2sPfIKvkoEPGodMFoEfKYONB+UGBIQ5pk41QwBaBqh0lyH9T/ibUkB6RiLvX/86w+/zNWdj61+9SUkNYOB5/4zMEBuqltSygAAUoQAEKUIACMgEGYDIhfk4BClCAAi4ROFawA+uPLkROqTw40DKgsOBo4yH5HRL6aClnDQUcJlC1uxT5rx+WthfSNQJx49tJ63ypoLqqEs/edx1qa6ql0zrvwpG4/JZ7pXUsoAAFKEABClCAAloEGIBpUWINBShAAQq4TOBQ3iZjEFZQnuGQPltGd8XgTjcjMiTeIe2xEQrIBKr3lyHvlUOyMgR3DEf8xDRpnS8VrF+5BN++/5qmKd3z5Gy06dBVUy2LKEABClCAAhSggEyAAZhMiJ9TgAIUoIDLBRrQgH3Zf2HDsUUorsxtdv+BAUHo3WqE8Z8AHbdTNRuUDVgVqDlUjtyX5Vt6g9LCkDC5vV9pzn/+ERzes0M659jEZDzy8vvSOhZQgAIUoAAFKEABrQIMwLRKsY4CFKAABVwuUN9Qj91Zq7Dx2A8oqy5sdv9RhkQM6XQLUqM6NbstNkABSwI1RyuQO+uAFCiodSgSHu0grfOVguLCfLzw4E2apjPsiptw4WXXaqplEQUoQAEKUIACFNAiwABMixJrKEABClDArQJ19TXYeOxHbD7xC+obaps9lu4pg4zng4mVYbwo4GiB2pOVyJmxX9qsvoUBidM6Sut8pWD5d59j2f8+kU5Hp9Ph0bkfIyomTlrLAgpQgAIUoAAFKKBVgAGYVinWUYACFKCA2wWKK3Pw+/5PcKJod7PHEhOajKFd7kR8eKtmt8UGKKAWqM2qQs4z+6Qo+uQQJD7pP6sRX5x8OwpysqQu7buegXFTZ0rrWEABClCAAhSgAAVsEWAAZosWaylAAQpQwCMEDuZuwOpDXzZ7W6Q4D+zctpejV8thAHQeMTcOwvsF6nKrkf3UXulEAuODkfRMZ2mdLxQcPbAbbz0zSdNUrhw7AWcPFD+TvChAAQpQgAIUoIDjBBiAOc6SLVGAAhSggAsFauqq8PexRdh+cjnEWWHNuVpEd8FFne9AWHB0c5rhvRQwCtQV1iB72h6pRmBMEJJmdJHW+ULBwo/exNpff5BORR8UjCfmfY7gEIO0lgUUoAAFKEABClDAFgEGYLZosZYCFKAABTxOoKA8Ayv3L0BWifzQcWuDD9GHYUjHW9Au/kyPmyMH5F0C9SW1yHpUvk03IEKP5FldvWtydoy2rq4Wz91/PSrLy6R39zpvMK695xFpHQsoQAEKUIACFKCArQIMwGwVYz0FKEABCnikwN7stVh7+GtU1JQ0a3xdkwegf/troA8IblY7vNl/BerL65D18C4pgC40ECkvd5PWeXvBzg1rsOC15zRN49ZJT6NLzz6aallEAQpQgAIUoAAFbBFgAGaLFmspQAEKUMCjBarrKrHuyP+wM2MlGtBg91ijDIkY2mUcEiPa2t0Gb/RfgYbqemRO3CkF0AUHIOWV7tI6by/45LXnsGPDGuk0wiOjMe31TyHeAsmLAhSgAAUoQAEKOFqAAZijRdkeBShAAQq4XSC39ChWHlgA8au9V4AuEH3ajMaZrUZAxwPy7WX0z/vqGpDxwA753AN0SH29h7zOiyvEtkex/VFsg5Rd/YePwajrx8nK+DkFKEABClCAAhSwS4ABmF1svIkCFKAABTxdQKwA23L8F6w/uhD1DXV2DzclqiMu6jwWESGxdrfBG/1PIOO+7ZomnTovXVOdtxb99euP+O6jeZqGP/7p19CiXQdNtSyiAAUoQAEKUIACtgowALNVjPUUoAAFKOBVAmIV2LI976KoMtvucQcHhuKCzrehXVwvu9vgjf4lYFwBViffhpvyag/o9L675e/t5ybjyD75eWiJqa3w0Mz5/vUl4WwpQAEKUIACFHCpAAMwl3KzMwpQgAIUcIdAXX0NVh/6CjszVzajex16txqBc9pezi2RzVD0l1vFGWDiLDDZlTKnO3QhAbIyr/y8KD8XMyfeomnsI66+DYNHXqmplkUUoAAFKEABClDAHgEGYPao8R4KUIACFPBKgWMFO/Dr3v+gsrbM7vG3jO6Ki7vehWB9mN1t8EbfFxBvgRRvg5RdyS91Q0BYoKzMKz//deHnWPrtJ9Kxi0PvH537MaJi4qS1LKAABShAAQpQgAL2CjAAs1eO91GAAhSggFcKVNSUYMW+DyDCMHuvyJB4DO92L+LDW9nbBO/zcYGsR3ejvkR+8HvyzK4IiNT7pMZLk+9Afk6mdG4duvfC2CnPS+tYQAEKUIACFKAABZojwACsOXq8lwIUoAAFvFZAbIdcc+gr1NbX2DWHwAA9BnW4CZ2TzrPrft7k2wLZ0/agrlD+3Uqa0QWBMUE+h3H80F7Mmz5R07yuHDsBZw8cpqmWRRSgAAUoQAEKUMBeAQZg9srxPgpQgAIU8HqBoops/LL7beSXn7B7Lt1TBqN/+2sRoPPNc5zshvHzG7Of2ou63GqpQtLTnRGYECyt87aCRZ/Mx+ql30uHrQ8KxhPzPkdwiEFaywIKUIACFKAABSjQHAEGYM3R470UoAAFKOD1AvUNdVh/dCG2HP8FDZC/tc/chJMj2+PirncjLDja6z04AccI5DyzD7VZVdLGEp/sBH1yiLTOmwrq6+vxwoM3obS4UDrsnn0H4bp7p0jrWEABClCAAhSgAAWaK8AArLmCvJ8CFKAABXxCIKvkAJbufgdl1fL/0W5uwoagSOPh+KlRnXzCg5NonkDu8/tRc6JS2kjitI7Qt/Ct1U97t23ABy8/KZ27KLjloeno2uscTbUsogAFKEABClCAAs0RYADWHD3eSwEKUIACPiVQXVuOFfs+xOH8LXbPa3DHm9A1eYDd9/NG3xDInXUANUcrpJNJmNIBQW1CpXXeVPDF2y9j85oV0iEbwsLx5JtfQLwFkhcFKEABClCAAhRwtgADMGcLs30KUIACFPA6gU3Hf8L6Iwvt3hLZq+XFOK/dvwHwf9h73cN30IDzXj6I6kPl0tYSJrdHUFqYtM5bCmprqvH0PddA/Cq7zh82GqNvvFtWxs8pQAEKUIACFKCAQwQYgDmEkY1QgAIUoICvCZwo2o1fds+HWBVmz9U2rieGdhkHfYDvHXBuj4e/3ZM39xCq95VJpx0/MQ3BHcOldd5SsGn1Cnw5/2VNw71v+itoldZZUy2LKEABClCAAhSgQHMFGIA1V5D3U4ACFKCAzwqUVOVhya43kVd23K45xoe3wiXdxyM8OMau+3mT9wrkv34YVbtLpROIG98OIV0jpHXeUvDBy09g77aN0uHGJibjkZffl9axgAIUoAAFKEABCjhKgAGYoyTZDgUoQAEK+KRAXX0tfj+wAHuz19o1v9CgKIzs8SBEGMbLfwTy3zyCqh0l0gnH3dsWIT0ipXXeUCDe+ije/ijeAim7hl1xEy687FpZGT+nAAUoQAEKUIACDhNgAOYwSjZEAQpQgAK+LLAzcyX+PPgl6htqbZ6m2AYptkOKbZG8/EOgYP5RVG4tlk429q42MPSMktZ5Q8Hqpd9j0SfzNQ116qsLEBUTp6mWRRSgAAUoQAEKUMARAgzAHKHINihAAQpQwC8EskoO4pfdb6O8usjm+eqgw3lpV6Jni6E238sbvE+g4L2jqNykIQC7ozUMZ0V73wTNjHje9Ik4fmivdC5tO3XH3Y+/JK1jAQUoQAEKUIACFHCkAAMwR2qyLQpQgAIU8HmBypoS4+H4GcX77Jpr56TzMKTjLdDpAuy6nzd5h0DhB8dQ8bc8KI25tRVCz/H+M+LyczLx0uQ7ND2cy2+5F+ddOFJTLYsoQAEKUIACFKCAowQYgDlKku1QgAIUoIDfCDQ01OO3/R/ZfS5Yi+guGN7tHgQHhvqNmb9NtHDBcVSsLZROO+amlgg9L1Za5+kFy/73CZZ/97l0mAEBAXj8jc8RGu47B/9LJ80CClCAAhSgAAU8QoABmEc8Bg6CAhSgAAW8UWDLiV+w9vC3ABpsHn5MaApGpz+EsGDf2P5mM4CP31D06QmUry6QzjL6uhYIG+D9Z2GJ1V9iFZjs6ta7L26e8KSsjJ9TgAIUoAAFKEABhwswAHM4KRukAAUoQAF/EjiSvxVL97yDuvoam6cdERKLUekPIdqQZPO9vMGzBYr+exLlf+RLBxl1dSrCB8dL6zy54OiB3XjrmUmahnjdvVPQs+8gTbUsogAFKEABClCAAo4UYADmSE22RQEKUIACfimQU3oEP+18AxU18kPPTYEM+nCMTJ+IhPDWfmnnq5Mu/joDZSvypNOL+ncKwi9KkNZ5csH3C97GmmWLpEMMNoTiiTc+gz4oWFrLAgpQgAIUoAAFKOBoAQZgjhZlexSgAAUo4JcCZdWF+GHHXBSUZ9g8f31gCC7pdh/E2WC8fEOg+H+ZKFuWK51M5OXJiLg4UVrnqQX19fV47v7rUFFWKh3iWQMuwlXjHpLWsYACFKAABShAAQo4Q4ABmDNU2SYFKEABCvilQE1dFZbuno9jhTtsnn+ALhBDu4xDWnxvm+/lDZ4nUPJ9FkqX5EgHFjkqCRGXeO8W2N1b1uOjOdOl8xQFtz/8HDql8/utCYtFFKAABShAAQo4XIABmMNJ2SAFKEABCvizQAMasPrgF9iescIOBh0GdbwB3ZIH2nEvb/EkgdKfslGyOFs6JBF+iRDMW6//vjULW9b+Lh1+RFQMpr66AOItkLwoQAEKUIACFKCAOwQYgLlDnX1SgAIUoIDPC+zK+gN/7P8UIhCz9erTZjTObj3K1ttY70ECpb/koGRhlnREYvuj2AbpjVd1VSWeve861NZUS4fff/gYjLp+nLSOBRSgAAUoQAEKUMBZAgzAnCXLdilAAQpQwO8FxFZIsSVSbI209RKrwMRqMEBn662s9wCBsuW5KP42UzqS8AsTEHVFirTOEws2/LEMX7/3iqah3Td9LlqlddJUyyIKUIACFKAABSjgDAEGYM5QZZsUoAAFKECB/xfILz+BxdtfQUVNic0m4jwwcS6YOB+Ml3cJlK3MQ/GX8hcihA+OR9TVqd41uf8f7XuzHsOBnVukY49LTMHDL/9HWscCClCAAhSgAAUo4EwBBmDO1GXbFKAABShAAQAlVXlYtG228VdbL/FmSPGGSPGmSF7eI1C+Kh9Fn5+UDjhsQByir2shrfO0grKSIswYfwMaGuRbfC8acz2G/kusZuRFAQpQgAIUoAAF3CfAAMx99uyZAhSgAAX8SECsAPt+28sorJBvizNlSYxoh1HpExEcaPAjMe+eavmaAhR9ckI6ibB+sYi+saW0ztMKfv/ha/z05QeahiVWf4lVYLwoQAEKUIACFKCAOwUYgLlTn31TgAIUoIBfCVTXluOHHa8iu/SwzfOOD2+N0ekPIUQfZvO9vMH1AhXrClH40XFpx6HnxiDmllbSOk8rmPPoXcjJkM+vZbuOuP/pVz1t+BwPBShAAQpQgAJ+KMAAzA8fOqdMAQpQgALuE6itr8GSXW/ieOFOmwcRG9YCo9MnIjQoyuZ7eYNrBSo2FKHw/WPSTg1nRSP2jtbSOk8qyDh6CK89cb+mIY28biwGjPiXploWUYACFKAABShAAWcKMABzpi7bpgAFKEABCpgRqG+ox4q972N/7nqbfaIMCbjsjIcRHhxj8728wXUClVuKUfDOUWmHhl5RiL1sugPvAAAgAElEQVSzjbTOkwp+/O9/8MdP30qHpNPp8NhrnyAiit9VKRYLKEABClCAAhRwugADMKcTswMKUIACFKCAOYEG/HnwC2zPWGEzT2TI/7F3HtBRVdsb/9J7T0ggIYEkNAXxoSKoWJ4+eCqK9aGC71n+qAhSpCgqHQWlBKkqlmfFgqioKPaCoqA8kd5JSEJ67/W/zg13vLnMzL0zmUymfGctVpiZffbZ53duIn7Ze58oXNdvCsRXDsckULunHEVr0zWD8+sbgsixSZp2jmIgmt6L5veiCb7WSO5zDsY8ulDLjJ+TAAmQAAmQAAmQgF0IUACzC2YuQgIkQAIkQALGCfyRtQW/ntDOplHPFhlgIhNMZIRxOB6B2v0VKFql3evNr08wIsd3c7wNmIjo2P4/sW7RDF3x3nTPBFxw2TBdtjQiARIgARIgARIggfYmQAGsvQnTPwmQAAmQAAloEDiUtw3fHX4VzWi2iJXoBSZ6goneYByORaDuUCUKnz2uGZRvzyBETeyuaecoBu+//Cx++/4LzXC8vLwxa83b8PUP0LSlAQmQAAmQAAmQAAnYgwAFMHtQ5hokQAIkQAIkoEEgvehPfHnweTQ2NVjEStwKKW6HFLdEcjgOgbqjVShcdkwzIN/kQERNSda0cwSDxsYGzHvwNtTVVGuGc9aAQbhz4kxNOxqQAAmQAAmQAAmQgL0IUACzF2muQwIkQAIkQAIaBLJKD+CzfavQ2FRvEStfL38M7zsZMcHOU0pn0Qad0Lj+RDUKFh/VjNynWwCip6Vo2jmCwZ7ffsKbK5/SFcrt4x7FOQOH6LKlEQmQAAmQAAmQAAnYgwAFMHtQ5hokQAIkQAIkoJOAEME+37caDU11Ome0mPl4+eHasyciNsQ5xBSLNueExvUna1Cw6Ihm5D4J/oiekapp5wgGb6xYgL2/b9MMxdvHF7PXvgPxlYMESIAESIAESIAEHIUABTBHOQnGQQIkQAIkQAKnCeSUHcGne5+1WATz9vTBsD7jkBDehyw7mEDDqVrkLzisGYV3Zz/EPNFD066jDUTZoyh/FGWQWuNvF12Bf90/VcuMn5MACZAACZAACZCAXQlQALMrbi5GAiRAAiRAAvoI5JQdxaf7nkVDY62+CQqrq88aj8SIfhbP4wTbEWjIq0P+3EOaDr07+SJmdk9Nu4422PHd59j4ykpdYdw9dT569hugy5ZGJEACJEACJEACJGAvAhTA7EWa65AACZAACZCAhQTyyo/jk71pqLdQBPP08MY1Z41HPDPBLCRuO/PGwjrkzdIWwLyifNFpnuMLYC8sfBTHD+zWBBQcGo4Zz74OT09PTVsakAAJkAAJkAAJkIA9CVAAsydtrkUCJEACJEACFhIQIpgoh6xr1L55T+nay9MHV/cZRxHMQt62Mm8sbUDeYwc03XmFeaPTU7017TrSoLSoAE8/fBeam5s1w7joH9fjutH3a9rRgARIgARIgARIgATsTYACmL2Jcz0SIAESIAESsJBAQUUGPt6zzCoRTDTG7xzq+D2mLETi8OZNFY3IfWS/Zpyewd6IfdqxBbDvP92Az999RXMvwmDcnDQkdHf8jDZdm6ERCZAACZAACZCASxGgAOZSx8nNkAAJkAAJuCoBIYJ9snc5ahsqLdqit6cvhvedjNiQZIvm0bhtBJprmpAzZZ+mE48AL8QtcexLC9IeG4u8rAzNvUTGxGHakpc07WhAAiRAAiRAAiRAAh1BgAJYR1DnmiRAAiRAAiRgBYGiqixs2r3UYhHMx8sP1/WdgpjgJCtW5RRrCDTXNyFnkg4BzMcTccvPsmYJu8zJyTyBZx8fp2utq24chStvuEOXLY1IgARIgARIgARIwN4EKIDZmzjXIwESIAESIIE2EBAi2Md70lBTX26RF1+vAFzfbyqighIsmkdjKwk0NePUQ3u1J3t6oPPKs7XtOsjis3dfwQ+fbtC1usj+EllgHCRAAiRAAiRAAiTgiAQogDniqTAmEiABEiABEjBDoLgqG5v2LEVNfYVFnPy8A3F9v2mIDOxi0TwaW0fg1Lg9uiZ2Xt1Xl529jUTTe9H8XjTB1xpdU3rhwVnLtMz4OQmQAAmQAAmQAAl0GAEKYB2GnguTAAmQAAmQgPUEiqtPSeWQlmaCBfiE4IZzHkWof7T1i3OmLgI5k/aiuV775sS4Z8+Gh7eHLp/2NDp2YDfWLXxU15LXjX4AF/3jOl22NCIBEiABEiABEiCBjiBAAawjqHNNEiABEiABErABASGCffTnYot7ggX7RWBEv0cgvnK0HwHRBF80w9caccvOgoefp5aZ3T9//+Vn8dv3X2iu6+npiSdWrUdAULCmLQ1IgARIgARIgARIoKMIUADrKPJclwRIgARIgARsQKCwMhObdi9BXWO1Rd5EBpjIBBMZYRztQyB3+n40VTZqOo99pg88g7w07exp0NjYgHljR6KutkZz2V7nnI+7pszVtKMBCZAACZAACZAACXQkAQpgHUmfa5MACZAACZCADQjkV6Tj4z1LUd9Ya5G3iMAuuKHfNPh6B1o0j8b6COQ+dgBNpQ2axrGLesMzxFvTzp4Ge3ZsxZurFupacuQD03Du4Mt12dKIBEiABEiABEiABDqKAAWwjiLPdUmABEiABEjAhgRyy4/hkz1paGiqs8hrTHA3XN9vCrw9fS2aR2NtAnkzD6KxqF7TsNOCXvCK8NG0s6fB68/Ox76dv2gu6e3ji9lr34H4ykECJEACJEACJEACjkyAApgjnw5jIwESIAESIAELCJwqO4xP9z6LxiZt0UXptktYT1x79kR4ejhWFpIFW3dI0/y5h9CQpy1IdprbE17RjiMg1VRVYsH4OyDKILXG3y7+O/513xQtM35OAiRAAiRAAiRAAh1OgAJYhx8BAyABEiABEiAB2xHIKtmPzftWoalZW7xQrpoUeQ6G9R4LDw/Ha8ZuOzr29ZS/4DAaTmmXpcbM6gHvWD/7BmdmtV+/2YwPX12tK557ps1Hj74DdNnSiARIgARIgARIgAQ6kgAFsI6kz7VJgARIgARIoB0IpBf9iS0H1qK5WfsGQuXyqTEX4Mqe9wLwaIeo3M9lwcIjqM/UbiIf/VgqfOL9HQbQcwumIf3wPs14gkLC8PjKN+HhwedFExYNSIAESIAESIAEOpyAwwpgNbU1mPPcLPy623T/iesvH4HJo90z7b64rAiTnpmAjJwMOCqHoyePYO7zczD7/jlI6Zpq1cO+8esN2L5nO+Y8MA/+fo7zPwdWbYaTSIAESMCOBI7k78DXh14C0GzRqmfFXYohKaMsmkNj4wQKnjmK+nTt2zmjH0mBT2KAQ2AsKynCwol36orlkmE34No7xuiypREJkAAJkAAJkAAJdDQBhxXA1GB27N2OVetXYPn0FYgIjexobh2+vjMIQxTAOvwxYQAkQAJuTmBfzg/48eibFlMY0PVaXJB4vcXzOKE1gcKlx1B3rEoTS9TUZPh2d4ybOL/Z9Da+fP91zZiFwUNzV6BLtxRdtjQiARIgARIgARIggY4mQAGso0/AyvXT3lgqzXTkDDgKYFYeLqeRAAmQgA0J7M7+Gj8ff9dijyILTGSDcVhPoPDZ46g7VKnpIGpSd/j2CNK0s4fBM1PvQXF+ruZSETGxmL7kZU07GpAACZAACZAACZCAoxBwegHMmBBkqTgkssump001nIm6pFAIOVOWTkZpRalko/xcfJb2xjL063EO3v78LVzYb5BUrrf7yJ+tfIp5D90+ATddeYvkQ1nCKF4nxiXqym5Tl4aGBYdh6ZQ0bPr+I8mvUhBTcpAzxvqm9sVLH7wo2arXVO9TvVfhr7KqEhXVFYbSVLGn/j3PNfCR4xElj7IANnTwUMOays9lBuNvn4ALzh7Yiov8njrTTb1/vdwc5RuOcZAACZBARxDYkbEJO09+auHSHlI/MNEXjMM6AkWrTqB2f4Xm5MiHusGvd7CmXXsbZB4/jNVzJulaZugt/8YV143UZUsjEiABEiABEiABEnAEAm4vgKmzlNSijBDHnlw3XxKZhKgjCzCxUbGS2CSLRpedf7lBfDKW+SSEnNc+flXyE98pQepvNrDvQIMgZqlop7bXEgLF+ivXrzCIcOp9GBOjZGHwmclLJIFKrLHpu48gv5Y/l0U/0aNL2OQW5koiYFZepiSM9e7ex9DDS8Tx0bcfSmKfGKKPmV4BrLq2SrIfccUNBm5KfyyNdYQfKYyBBEjAUQmIUkhREmnJEDdCipshxQ2RHJYTKFqbjto95ZoTI8cmwa9viKZdext8/Mbz+PnLTZrLiKb3jy5/DaHhbEmhCYsGJEACJEACJEACDkPA7QUwtcClPhkh6CR1TjIILuJzpcAlXguR5/ExMw1ZTMZOVzknMizyDCHH0ifCGgFMFp5koUirj5haFFOKW0LsMiaaKX0KAUzdBF8W3oT4d8UFf7dIABNZde9/taFVQ3ylPzm7zlKWtCcBEiAB9yDQLDXFF83xLRmeHt649uyJ6BLW05JptBXZ3i9koGZXmSaLiPsS4d8/VNOuPQ2am5sx78GRqKnSLtns3qsv7nvs6fYMh75JgARIgARIgARIwOYE3F4AU5fUKcsbzd1EKZfyiRMxddOhusxRWf4nZ2SJ+daU8VkjgKlvUzQmgBnbszIDTMQrl1nqEcBEeej8cQtaXVwgx37X9XdbJIBt3vqJlMVmbCjLS23+XUKHJEACJOAiBJqbm/DVwXU4VrjToh15e/lhRL9piA7qatE8dzcuefkkqn9vaZ9gbkTc2xX+A8K0zNr18wN/bMeraXN1rXHT3Q/hgsv/qcuWRiRAAiRAAiRAAiTgKATcXgBTHoSyF5gQwmSBRllypz44Y+WOyl5asjBjqiG8UiSzRAiztQAmlxdm5GQYepwZywAT++8oAWzte6sN5ZUiA42DBEiABEjAcgJNzU34bN9KZJbss2iyv3cQbuw/A6H+MRbNc2fjklczUb29RBNB+H8SEDAwXNOuPQ3eWr0Qu7dv1VzCy8sbs9a+A1/+d1iTFQ1IgARIgARIgAQci4DLCWDq3lbW4BZC2Kr1K7Bo0jN49s3lkPt9GfNlqt+XOttKq9TSWDaVudi1BDA1B2PZXsr3RHmh2LPozSWXSMpCnlzeqV5TTwaYpSWQ6jWVMYoMMHUZpzXnyzkkQAIk4O4EGpvq8dHuJcivOGERimC/SNxwziMI8u1YscaioDvQuPSNLFRtK9aMIGx0PAIHR2jatZdBXW0N5o0dicbGBs0l+p5/MUY99JimHQ1IgARIgARIgARIwNEIOL0ApmwuL5rUy1lc6pscTYE3JkwphR51I3jhR9l4vai06IwSSHVjdlnUEXNFE3xjPcBk0U0pQFkigGlx0COAKZv9KzPT2lICaa4JfoBfoHQZgBiiab7cRF/ZaF8Zt5yldm7vv7W6cEBPDzZH+8ZjPCRAAiTQ0QTqGqrw4e7FKK7KtiiU8IBY3HjOo/D1DrRonjsal76djaofizS3HnZ7FwRe0nEN5Xd89zk2vrJSM05hcOfEmThrwCBdtjQiARIgARIgARIgAUci4PQCmIAp304o/i6EL3nIpXpawJX9uISt8lZD8VpZGileK0sVTZU2KmMSvb9EFpXIsJLLKZVlksKnsj+YVrzynsVX5R7NcdASwIT4pOYwd+x8bN76qSEDztoMsKGDh+KlD16UtqUu81T3SXvk7hlY/9mbhpsh1XGr7YVPWaDTw402JEACJEACfxGori/Hh38uQllNgUVYOgV3w/X9psLL08eiee5mXPbeKVR+V6i57dBbOyPo8ihNu/YyeP6p6ThxcK+me//AIDyx6i2IMkgOEiABEiABEiABEnA2Ak4jgDkbWMZLAiRAAiRAAs5AoKK2GBt3PQkhhlkyukacjX/2GQ9PD09LprmVbdnGHFR+rS0uht4Uh6ArozuETVlJERZOvFPX2oOvGo7r7xyry5ZGJEACJEACJNAeBH4tqsKbGSUYlRiOCyP1ZaNvL6pCnL8PEgNbfnGXUVWPnJp6DNQ535J96Ilv4YE8yeWM3p0scW3S1tb+bBKUgzqhAOagB8OwSIAESIAESMBeBEQZpCiHFGWRlozk6PPwj15jAHhYMs1tbMs35aJiS77mfkOuj0XwsI65XOCbj9bjy41vaMYoDB6cnYauyT112dKIBEiABEiABByBwOaccmzJKceUnjGSACbEr6WH8jEsLgTXxIXYPEQ9ApjNF6VD3QQogOlGRUMSIAESIAEScF0CeRUnsGn3EogG+ZaMsztfjkuSb7dkitvYln+ah4rNLb/lNTdCru2E4Gts81tgrbXUnz8z9R4U5+dqTouIicX0JS9r2tGABEiABEiABByJAAUwRzqNjo+FAljHnwEjIAESIAESIAGHIHCyeC8+378KTc1NFsUzMOkG/C3haovmuIOxyP4SWWBaQ2R/iSwwe4+Mowewdt4UXcsOvfnfuOL6kbpsaUQCJEACJEACoizvSEWdAYSvpwfu6hZhKFt88XgRthX+lXk+OCoQ/9e95UIYOUuroqHl3yPB3p6GDC5jGVZC5Ho/s9SwluxL/f6VscH4tbAKst/UYF+pDLGkvhHPHMxHbk3LbcjK9UydpKn45fh6hfhhZ3G1NF29d2XJovBzrLIO8QE+Bntj6yt5mvOn3ovaVsRjzperP7kUwFz9hLk/EiABEiABErCAwLGC3/HlwXUAmi2YBVyW+m/0jr3Yojmublz5VQHKPsjR3GbQVdEIvTFO087WBh++uhq/frNZ062HhwceXf4aQsM77qZKzSBpQAIkQAIk4DAEZFFneq8YhPt4GQQmEaB47+fCqlZliUpRSwhHQoxKDvI1CGJKwUgtgIm1dpfWnFHi2C/MX5qvlQEmi22yvYhR7VMNVnz+e3G1QdATMf33RDGu6xKKKF8v6e8Rvl7SXsX+1f7UApgQAmXRThawQrw9W4lzMjvZn3J9pT91PzDlWQgfgq3sW7wWfD7OLmslTjrMg9QOgVAAaweodEkCJEACJEACzkxg76nvsPXYeou24AEPDO0zFt0i+1s0z5WNK78tRNmGU5pbDLoiCqG3dNa0s6VBY2MDFoy/AzVVlZpuu/fuh/tmLNK0owEJkAAJkAAJmCKgFGI2ZJa2Eq2Uc4wJUsrPjYlll0QHternpRS99pTVmO0BJmy3FlQaxCqxlixCKUU4OQZznwkbpRgm9xhTi3ZqAUwp4AkfSlYHy2vPaPqvjkH2NzYl6gyBS83uvcxSTEiNNlwIID53pyb6FMD4M4oESIAESIAESOAMAjsyPsLOk9rZQcqJnh7euK7vZMSFppIogKofi1D6drYmi8AhkQi7rYumnS0N/vz1B6xf87QulzffOxHnXzpUly2NSIAESIAESEAmoC5BjPX3loSmsvomqRG9XIqoLH+UBSC5PFJdDqgUkzr7+7TyoyQvz9MSwNSljEof6rjEZ1pN9I2VaGoJYKIEUs4WUwtg6mw5OT4Rd35tg5QlphSwlMzV5Y/q81DuVS4HdfWn160FsB17t2N62lTDGV9/+QhMHv1XL4y0N5Zi03cfSZ+HBYdh6ZQ0pHRt+Ue9+KyyqhIV1RX4dfcv0nsP3T4B/XueiylLJ6O0orTVnKMnj2Du83MwdPBQvPTBi5J9Ylwilk9fgf9uesWwjjoGdYxijZuuvEXXc1lcVoRJz0zAPwYPxYYv35NiEuOZyUtwwdkDpb/X1NZgznOzDHtQxhURGomNX2/A9j3bERwQjK+3fyXNubDfIMx5YB78/fyl12Jv8p7lwNT70BUwjUiABEiABByKwPdHXsOB3J8sisnXyx839p+B8AD7l/RZFKgdjKt+Lkbpm1maKwVeFIGwUfGadrY0eGXJLBza/bumS28fX8xcvR6+p/+brzmBBiRAAiRAAm5PQBaVlAKMuixShqQUoNSCk7IXmCxonaqpN2RECR9y6aGpGx21SiCFeFTe0NRKgDJ3gI4igJkrexTxK3uByecgMs3U2Wbu9rC6rQAmC0uyGCSLRSOuuAHXXDJcEoXEkIUeIQS99vGrBhFMFsfk+bI/pTgkbHILcyUfWXmZkkjUu3sf6bXk+7TwJPuQhaTHx8yUBCqx5kfffiiJZEKMUsaoRwST7YXwJYt3Is4n181vtQ8Riyz8yXPO7f036T0Rw8r1KyALWrJgFhsVK30u24+/fYJBVFOzdbdvKu6XBEiABFyFQDOa8cX+tThRtMuiLQX5huPmcx9HgE+oRfNczbj61xKUvJapua2AgeEI/0+Cpp2tDCrLS/HkQ6PQ3Kzd563/oMtw29jptlqafkiABEiABFycgKkSQS2hyZRAJnApRSfRY+vNjBKMSgyHnAGm7N+lxqslgGn1+1L701MCKcd3YWSgNL0tGWCWlECKbDBz8XYJ8HGrfl/GvtXcVgAT4pRS+FHCkbO1Zt8/x5DxJQs/A/sOlDKwlOKWyIQyJgTJ2VNKAUwWt8R6ys/VPvqlniMJZDdfdYtBWBJzhLi0av0Kgyhm7uenKcHM3N6FP+XnahFOfG6MjzIOYyxc/Oc8t0cCJEACLkugqbkBH+9JQ07ZEYv2GBkYjxHnTIfICHPXUf17KUpePqm5/YDzwhB+T1dNO1sZ/PDpBnz27iu63N0zbT569B2gy5ZGJEACJEACJKBu4i6IyFlecgmkugeYUlQaGhsilTUqRS2liKXMABMCk7ohvVhPKbapBSS1gCWLa3H+3lI5oRjG+ngpT1Ytmil9irhtKYCJdUXjejGUTfWNNcE31gPMWM80pS+tnmuu9kS7pQCmFrPUh2pKZBJiUPqpdCnzSS0i6RHARAmkUlQzJ4Cldk2VyhczcjLOeObk0kmRFWZumBKi1OsKH3Kml+xPzvgyZmvMr7FSSmWppat943A/JEACJOBOBOoba7Bp9xIUVGqLOUounUN7YHjfyfD08HInXIa91vxRhuJ1Z/53XA3Dv38oIu5LtBujZY/ej/xT2plp4tZHcfujuAWSgwRIgARIgAT0ElCWLoo5Qvg6LzwAX+VVGG4bFCLVkYo6g0tlDypZgKpraslUVpZSGuuxpe7jJQttyhsoc2saDDctqgU5dU8ysebNCWGtGuur965eUy7ftHUPMLEHMZS81L29lOWQavbqvShLI+U9Get1pvesnc2OApiRflqmBDCl6NXeAlhkaKRUMqnMGLP04dIjgK19b7XUf0wpqqkzwEQPMGXPL6VfpVAni2bMALP0pGhPAiRAAo5PoKahEh/sWoiympbfQuodKdHn46peY/Sau5Rd7Z5yFK1N19yTX98QRI5N0rSzhcHJY4ewZu5kXa4uH/4vDLv1P7psaUQCJEACJEACJEACjk7ALQUwcSi2KIEUftS9s5S9sNQlkNZkgImeZHr6fRl70LRKIO+6/m4py0wZs7rHl1YJZFFZ0RklmepeZo7+TcD4SIAESIAE9BGoqC3Cxl0LUV1fpm/Caau/JVyNgUk3WDTHFYxr91egaNUJza349QlG5Phumna2MPjo1TX45ZtPdbmavuRlRMTE6rKlEQmQAAmQAAmQAAk4OgG3FcDUzeCVotjYW8fpaoLfngKY3ARf2XhfjlFurC/fwmjqIdNqgh8ZFikJYEqRTW7uryyBNNcEX81RXlOUbrIE0tG//RkfCZAACVhOoLAyEx/tfgb1jbUWTR6SMgpnxV1q0RxnN647XInC5cc1t+HbIwhRk7pr2rXVoLGxAQvG34GaqkpNV4kpvTF2Vku/VA4SIAESIAESIAEScAUCbiuAicOTbyuUD1IWfeTXshgkXocFhxluThSv27sEUghgYqh7cylvmdR6AGUx6h+Dh2LDl+9B3Aap3oecrSU+E0MwSOqcZLh98tsd30CUQAYHBOPr7V8ZbOTMN2Mxzh07H5u3fgr5pkhLGvdr7YmfkwAJkAAJdDwB0RBfNMYXDfL1Dg94YGifsegW2V/vFKe3qztWhcKlxzT34ZsciKgpyZp2bTX4c/uPWL96kS43N9w1HhdecbUuWxqRAAmQAAmQAAmQgDMQcGsBzBkOqC0x2qIXl7Em+NbE9Oanr+OaIddCq3G/Nb45hwRIgARIwP4EThTtwhf716IZLQ1q9QxPD29c13cy4kJT9Zg7vU19RjUKnj6quQ+fxABEP5KiaddWg1eWzMSh3Ts13Xj7+GLm6vXw9XPfGzw1IdGABEiABEiABEjA6QhQAHO6I9MfsKMIYCKO/256BaK0VKtsU//uaEkCJEACJNDRBA7k/oTvj7xmURg+Xv644ZxHEBnYxaJ5zmjckF2D/CePaIbuE++P6MfaVxQsLynCwkn/RnOztmDZf9CluG3sI5px04AESIAESIAESIAEnIkABTBnOi0LY3UUAUyUWR7OOIx/XsxSCguPkOYkQAIk4PAEdmRsws6T+pqqy5sJ8AnFTf1nINgv0uH315YAG3JrkT/vsKYL7zg/xMzsoWnXFoNvN72DL97XJ1bePXU+evYb0JblOJcESIAESIAESIAEHI4ABTCHOxIGRAIkQAIkQALORUBkgYlsMEtGqH8MbjhnOoQY5qqjsbAOebMOaW7PK9oXneb21LRri8HTU+5GSUGepouQ8EjMWP4aPDw8NG1pQAIkQAIkQAIkQALORMBtBTB1A3zloSXGJWL59BVm+1XV1NZIN0Weys/WtDWViSW/3zmmC+Y8MM9seaCtenEp96lusK9ukC9sRYzFZcVITtDXm0R9OYAzfTMwVhIgARIgAesIiD5gn+1biZPFey1yIMogRTmkKIt0xdFYUo+8xw9qbs0rwgedFvTStLPW4PjBPXjhKX0ljVdcNxJDb/m3tUtxHgmQAAmQAAmQAAk4LAG3FsBWrV+hKV6ZOjlLbjY0JYC1h6il90kTQlVuYW4r4U0WBZ+ZvATiFkprSigpgOk9AdqRAAmQgGsREDdCipshxQ2RlmpwcQIAACAASURBVAzREF80xhcN8l1tNFU0IPeRA5rb8gzxRuyi3pp21hq8t24Zdm79Wtf0R5a+gvDoTrpsaUQCJEACJEACJEACzkSAAphGppctDtMaIckW65ryYS4epYBlTdwUwNrz5OibBEiABBybQH1jDT7882kUVWVbFGi3yP4Y2mcsPOBaZXfN1Y3Imbpfk4VngBdil/TRtLPGoK62BvMfvA0NDfWa07v36ov7Hnta044GJEACJEACJEACJOCMBCiAmRHARIbWvqP7UFFdgV93/4KHbp+Am668BaKp+5Slk1FaUSqd+fWXj8Dk0VMM5y8LRxk5GdJ7t/3zDvz8x1aMv32ClFklhroEU/YtPjO2rnh/+57thowtuQRTxCWGsfJFUw+kHN+IK26Q9mNsqPeg3KMQuTZ995HRdcVnlVWVBmZqPqaYOuM3D2MmARIgARI4k0B1fRk27lqIitoii/D0jr0Yl6W6Vuldc30Tcibt0+Tg4eOJuOVnadpZY7Dju8+x8ZWVuqbeOuZhDLjkSl22NCIBEiABEiABQaCyoREZVbXIq63HHyUV8AQQ7ONFOE5KIDU4AEOiw5w0eu2wKYBpCGAr16+AXBIocArh6sl187F0ShpSuqZCFqJio2IlEczUayFUyX6ECPTRtx8ayi/VgpTcm0u5rrJcUsQh+o9JX0/3DlP71Dp6Zf8vUz3P1Blg6r0Z4yGLY+oySllsM7Y3rVj5OQmQAAmQgHMRKKvJxwe7FqKmodKiwAckXIMLkkZYNMfRjU+N26MdoqcHOq88W9vOCos1cyfj5DHtRvy+fv6YueZteHv7WLEKp5AACZAACbgTgeK6BknsOlBeJYlfHK5D4JrOkRTAXOc4/9qJqSb4ykwqY6KSEHiSOie1ypwSGWFzn5+D2ffPQVFZEdS9xeSMscfHzES/1HMk8ermq24xZIPJQpI879sd37QSyMTnSgEsKy/TsJ4Q4awd6iwv4efCfoMMoppaABP7SHtjGeaPW9DqggBl2aOx3mLKzy0V6qzdG+eRAAmQAAl0EIHyI0DFUVSU7MX+9I3wbKyxKJDEiL6ICelm0RxHNq74LB9obtYMMfga2/fdqiwrxS/ffKq5tjDokpSCPn+7UJdtuxp5BQL+nYCALkBIChCs7xKedo2JzkmABEiABCQCDc3N+C6vBN/nl0p/53A9AhTAXO9MpR3paWKvblKvLjtUopGFs12H/mhVqihslEJSatdUTHpmAuTySKUPORNLCGDKckdho4xl95E/zxDZbHFMcnaWXO6oFsDM3ZwpzzHWA0wtgKn3ZovY6YMESIAESKADCWR9AhxeA+RvBerLOzAQLu1yBHxCgJhLgB4PAvHDXW573BAJkAAJOAuBwxXV+CCrACL7i8N1CVAAc9GztUYA09M7y9jNjkohKTI0UuofJrLB5H5gasTGfNhDAJOFNrk8U7wWYp3cu0xP9hYFMBf9huG2SIAESMAYgaosYOstQEFLP0oOEmhXAtEXAZduBPxj23UZOicBEiABEmhNYEdRuSR+MefL9Z8MCmAuesbWCGDGemCp8RjzqyyBlDPAzDWg1xLA2loCaU7IUsavFsDU/c+MPRoUwFz0G4bbIgESIAE1gZLdwLfDgOpTf32SNBLoPAyIPA8ISgJ8XLeJKh+IdiRQXwpUpgNFvwOntgDp7/y1mCiN/PuXQFj7XBrQjruiaxIgARJwOgJC8PokuxA/F5Y5XewM2DoCFMCs4+bws6wRwMSm5DJAdYN6OWsqwC9Q6vGlboqvboL/2sevGhrpC7/K3lmbt35itgRS2CvXEK+Vfci0+oLJGWmdY7oY+n0JH7LAN7DvQKnHmanX0vqnm++rs+IogDn8o88ASYAESKDtBOqKgE/7AdXZLb66jwbOmQcEdW+7b3ogATWByuPAn7OA42+0fBIYD1y9C/CLIisSIAESIIF2IiB6fL2Znic1uudwHwIUwFz0rK0VwJQimIxGfYuiulfYbf+8Az//sdVQSijmKW9hFK+Vzee1MsD8/fwN4pQQ1sRQNu/Xe2TyjY1Ke6Wwp4xTjk+8J8Q3eV3x+qHbJxguBaAAppc+7UiABEjAiQl8dy2QvbllA/1mA/3mOPFmGLrTENg9F9h9+lmLvw64bJPThM5ASYAESMCZCDQ1A6+cyMGRimpnCpux2oAABTAbQKQLEiABEiABEiABFyFQtBP4/LyWzYjMr8Gvu8jGuA2nILDtzr8ywf75OxA5wCnCZpAkQAIk4EwE3s8swG/F+i+1ifL1wYCIYNQ2NSHO3xdBXl7OtF3GqiLQMyTAZZl4NDfz/lKXPV1ujARIgARIgARsTeD76wBx66MYI46x7NHWfOnPPAFRDvlRcouNuBXyso9JjARIgARIwIYEfsgvxWc5Rbo8hvl44/ouUTgrNFCXPY1IoKMJUADr6BPg+iRAAiRAAiTgLASa6oG3fVuiFQ3vL37bWSJnnK5E4Kfb/mqMf1sN4OnnSrvjXkiABEigwwgcq6zBi8dO6brtMTU4AKMSO8Hfy7PD4uXCJGApAQpglhKjPQmQAAmQAAm4K4HCX4Etg1p2P+hlIPludyXBfXckgWOvAL/c0xIByyA78iS4NgmQgAsRqGpswvJDmShvaNTc1ZDoMIheURwk4GwEKIA524kxXhIgARIgARLoKALp7wAi+0aMa3YB4ed0VCRc150JlPwJbO7fQuDSD4CEG9yZBvdOAiRAAm0m0AxImV8iA0xrXBUbgSs7hWuZ8XMScEgCFMAc8lgYFAmQAAmQAAk4IIHDzwE7xrYEdmsJ4BPmgEEyJJcnUF8KvHf6f74ufBFIudflt8wNkgAJkEB7Evg+vxSf6+j7xcyv9jwF+rYHAQpg9qDMNUiABEiABEjAFQjsXQjseqxlJ3eI3xfbf+S//TayFi82ubCHpyd8YmMR2LcvOo8dC7+kpFa21YcO4ejYsWgoKdH0ETxwIGL/858zfLSa2NyM6oMHkf/uu6jYvh31ublobmqCp78//FNTETl8OCKGDYNXaKhFsJRxeoeHI2XtWgT07Cn5KN+2DUfHj7fIX/y0aYi5rSV7T4uhMcehF1+Mbk8/Dc8AB7kZ6i2PljDPfRo4a7pFLGhMAiRAAiTwF4H82nosP5yFJo278XoEB+Du7nE4/dOXCEnAKQlQAHPKY2PQJEACJEACJNABBHbPAXbPbVnYQQUwJRUhQnVbtAihQ4YY3tYjgGn5kD9vKCpC1pIlKN6yxexheAUHo8ukSYgaMQLw1NcsmAKYxvMtC2D9ZgP95nTANwOXJAESIAHXILD2aDYyqmrNbqaTnw/GpcbD15Pyl2ucuvvuggKY+549d04CJEACJEAClhFwMgFMbM43Lg4pa9YYsrgsFcCED5FFJnwIX/KoLyhA+owZqNi5UxdDkZkWe889iB0zBh7e3ppzKIBRANN8SGhAAiRAAm0k8FtxOd7PLDDrxdvDA5N6xiPK16eNq3E6CXQ8AQpgHX8GjIAESIAESIAEnIOAgwlgZ5TlNTWhNjsbOWvWtMrKUpb/mROW5ENoLCtDzrp1yH/rLcO5JM6dK5UzitHc2IjsFSuQ/8Ybhs8Dzz4bXSZORFC/fvDw9UVjZSXKfvgB2WlpqC8slOyMZaSZOni9Aph/t25IXbcO3pFtu41LWRbpcOWOxiAxA8w5fmYwShIgAYclIG59XHzwJGoam8zGeH2XKAyOsqyM32E3zcDcngAFMLd/BAiABEiABEiABHQScHQB7PQ2GoqLpR5Z1QcOSO9E3Xgjuj7+OODhAT0CmJgjMryO3HcfatPTJR9KEa1q3z4cffBBNJaXS5+FXnopkhYsgFdQ0BkgRX+wYxMnoj4/X/os+IIL0H3pUqO2yskUwDSeSQpgOr9paUYCJEACxglsyMzH78UVZvEkB/ljTHJnIiQBlyHgUALYReNvdRmw3IjjEYgKi0Cvrt3Ru2syenVNRs+uyYiNiHK8QBkRCZAACTgqAScRwJqqq3HikUdQ9tNPLQKVooG7XgGs7tQpHLn/ftRlZZ0hgOW++CJOrV0rve8VEiKVRwaedZbJUyv88EOcnD9f+twzMBCpa9dKTfrNDQpgFMAc9ccA4yIBEnB+AqLnl+j9ZW74eXpiSq8EhHh7Of+GuQMSOE2AAhgfBbcmcHa3Hph0y90QXzlIgARIgAQ0CDiJAFaXkyNlaMnZW9G33IKEGTOkzWkKYM3NEBlkp9asQeEHH7SIVr6+SF65EsHnn4/mujqkz5yJkq++kj4LGTQI3RcvloQtU6Pm6FEceeABiKb5YohYREzmBgUwjWeRGWD8cUUCJEACVhN49nAWcmrqzM5n6aPVeDnRgQlQAHPgw2Fo9iNwWf+BGDtiNBI7McXXftS5EgmQgNMRcHABrLmhAbUZGchevtyQ/SUYd505E1E33HCGAKaXf9jll0sljp4BAWiqqsLxadNQ/ssv0nSluGbKnxC+jowZg5oTJySTTnfdhS4PPWQTAUzPHvT09GIPMD0kaUMCJEACzk9gT2kl3szIM7uRGD8fTOqRAF766PznzR20JkABjE8ECZwm4OXphesvuhJjho9EeDAbPfLBIAESIIEzCDiYAKbnhAJ690bys8/CJzraKgFM9PdKnDnT0GReLWZZI4DpmaM3A0wPAwpgeijRhgRIgARcn0AzgLRDmcivrTe72QdSOiMp0N/1gXCHbkeAApjbHTk3rEVAiF9rJ89DUmy8lik/JwESIAH3IuBkAphvXBy6p6UhoGdPwzkphSVzhxf9r38hZtQo+MXHS83z5dFYUYHjkyejYudO6S09YhYzwNrh24QlkO0AlS5JgARcncDO4gq8l9lyKYupcXZoIEYnxbo6Cu7PTQlQAHPTg+e2zROgCMYnhARIgASMEHACAczT3x9+iYkIHzYM0TfdBK/Q1hm9RjOrevSAaHqfuXgxyn74Qdq48CNufowaMaKVANZUU4MTM2YY7PT0AFOLbuwBZoPvLgpgNoBIFyRAAu5EoKkZeObgSZTWN5jctih5nNqzKyJ8vd0JDffqRgQogLnRYXOrlhEQItgLU55EQkycZRNpTQIkQAKuSsDBBDA9pX3qozBXWthYWYn0J55oJYJ1W7QIoUOGtHKjvgVSNMgP6tfP5Knn/fe/yF65skVYU9wCmblwIQo2bJDeV2eS6S2B9O/WDanr1hlKNK199NgDzFpynEcCJEACzkFgR1E5NmYVmA32/IgQ3JzQ0jKAgwRckQAFMFc8Ve7JZgSiQsOxdvJ8imA2I0pHJEACTk3AxQUwcTbVBw/i2MSJqM9vKRHxiYlByqpV8E9NNRxd1b590i2TjeXl0ntCIEuaPx9eISFnHK/aX/AFF6D70qXwCgpC1uLFEMKTGGF//zuSnnxSunFSjKo9e3Bk7Fip6b5PbCxSn3tOymwTo3zbNhwdP176OwWw2UC/OU79bcXgSYAESKC9CYjeX4sPnkRxnensLy8PD0zrlYAwH2Z/tfd50H/HEXAoAazjMHBldyBwqjAfOw/vxf8O78U3/9uGmrpaXdvuHBWD12YsRZB/gC57GpEACZCAyxJwAwFMnF3Rxx/j5Lx5aG5qko4yfOhQJM6daxCnxG2TWUuWoOC99wxHLQQycbNjyMCB8PD1RWNZGYo+/RQ5zz0H0TdMDCFuJS1cCHGrpBglX32FE4880vKZvz+6PvEEIoYNk+yzli2T4hAjeMAAqZeZV3Cw9JoCGACWQLrsjxlujARIwPYE9Nz8ODgqFNd3ibL94vRIAg5EgAKYAx0GQ7EfgbySQjz15lps379L16KX9R+IhWOm6bKlEQmQAAm4LAE3EcCaqqulUsjS776TjtLD01MSrsKvuspwtPUFBUifMcPQDF/rzIWP6DvukEQyD++W367X5+VJ2Wai3NHcEL3IYm67zWCiFMC01pU/1yoXZQmkXpK0IwESIAHnI7D6SDYyq03/8t/bwwOP9O6KYG8v59scIyYBCwhQALMAFk1dj8CXv21F2oZXUFJRprm5h2+9F7dc9k9NOxqQAAmQgMsScBMBTJxfzZEjUpmhXArpn5KClJUrpXJEeYjbHUWmVsmWLYZsMWNnLzK3Oj/4IKJuvtkgfsl2ZT/+iBOPPgrRXN/YiBw+HPHTp0slk/KgAMYMMJf9GcONkQAJ2JzAicoaPH/slFm/F0WF4jpmf9mcPR06HgEKYI53JozIzgRyiwtw16LpKK1s6eViavh4eePFaQvRI6GbnSPkciRAAiTgIATcSABDczPy33kH2UuXGsStmNGj0WXCBHh4KX5D3tyM2owMFLz/vtQ8vy4rS7IXJY2iLDLi6qsRMXSo2Sb1tenpOLV2rVTaKMof5bmxd9+NsEsvBTw9Wz0AFMAogDnITwSGQQIk4AQE3szIgyiBNDU8RfZXr64I9XGd7K9fyivxWl4R/t0pEoNCgrDgZI60/Se6al9ull5bh2cyc3F1RCiGR4ZZdcIv5BTgaE0dZiTEIpxZdVYxbK9JFMDaiyz9OhWBQ5nHMXbZTFRr9AUT/cBen7EUgewH5lTny2BJgARsRMABBDAb7YRunJ0Ae4A5+wkyfhIgATsQKK1vwNMHTkI0wTc1BkQE49aEGDtEY78l1AKYJStTALOElvPZUgBzvjNjxO1E4PdDezBp1QI0NjWaXYH9wNrpAOiWBEjA8QlQAHP8M3KXCCmAuctJc58kQAJtIPB5ThG+zy816cEDwMM9ExDt59OGVRxvKgUwxzsTR4mIApijnATjcAgC7323WeoJpjWm/Ote3Hwp+4FpceLnJEACLkaAApiLHagTb4cCmBMfHkMnARKwB4GG5mYs2JeB2tM3Ghtbs2dIAO7upl0WaI9427KGELxeyilEXXNLrtt5wYE4UF1jsgRSlEQeVlwK4OvhgXvjoqRySTkDrFeAP3ZXVht83hod3qok8pOiUrxXUGII++LQINwXFy29NlYCqVxTuV5b9s25lhOgAGY5M85wcQJTn1uIn/fsNLtLf18/vDt7JaLDIlycBrdHAiRAAgoCFMD4ODgKAQpgjnISjIMESMBBCfxRUoF3Tuabje4/3WLROyTQQXegLyxZsOofFCAJUPLruqZmg6il7AGmFqdKGhqxMDNXWkz07CptbJR6gIkxPSEWSX6+EGLXR4WlBn/Cx47yKsNrWYC7ICRQikG5hvCj9C96gqnn69sprWxBgAKYLSjSh0sRKK+qxB0LJqGw7C9F39gGr77wMsy8c7xL7Z2bIQESIAGzBCiA8QFxFAIUwBzlJBgHCZCAgxIQNz+KGyBNjTAfbzzSuytEGaQzD2PZVmrBSqsJvtKHLICpm+DLPsZ3jpEErRR/X0PGl+Cn9PFuQbGhCb7IRFM25Be2suim9uHM5+AssVMAc5aTYpx2JfDHkX0Y9+wcNJ9OozW1+H8ffQY9E7rbNTYuRgIkQAIdRoACWIeh58IqAhTA+EiQAAmQgEkChXX1WHIw0yyhq+MicWmMdbccOhJ6Y+KWnlsg1SWMcb4+hgyw5Vl5GBkTIZVEykMWuO6MicTanPwzbokUa76TX4xJ8Z2wpbjMIIBtLavAZ8Vlhmwypb+8+gZdN1M6Em9nj4UCmLOfIONvNwLPf7wer27ZaNb/2d17Yt2UJ9stBjomARIgAYciQAHMoY7DrYOhAObWx8/NkwAJmCewKbsQ2wrLTBp5enhg1lmJ8PP0dHqUlgpgQsj6qawSyj5c6gwwawQwIajJQpceAUwrK83pD8ZBN+CUAtj8+fMxa9YsA9L7778faWlpCAgIkN47ePAgJkyYgBUrVqBXr14Oiv6vsOwdr+AnxsyZMx2eTUcG2NTUhNvmT0Rmfo7ZMJ76vym4/NxBHRkq1yYBEiAB+xBwAgGsoagIhR98gOIvvkDtiRNobmiAh7c3/Lp1Q8TQoYi87jr4dOp0Bq/8t99G1uLF0vuhF1+Mbk8/Dc/T/67IXLgQBRs2mGXsFRwM/5QURI0YgfCrr4anr69p+6YmVPzxB4o++QTl27ahPi9PsvX094d/aioihw9HxLBh8AoNPcOH2N+RMWNQc+KE9FnKqlUIGTzY6FrKuKNvuQUJM2YY7JT71fvwmFtLrw+b2VEAsxlKOiIBEnAtAqL5/ZP7M1DT2GRyY+eGB2Nk1xiX2LglJZCmyheFGFXe2NSqBxhLIF3i8ThjE04lgAmhaOTIkbj55ptbiTdC0Pnpp5/w5ptvIioqyukEMHs/WhTA9BPfvn8XJq1eYHZC97gEvP74MojfpHCQAAmQgEsTcGABTAhdhe+/j1Nr1qCxosLkMQgxLPbeexF7zz2SMCaPtgpgygVDL70USQsWwCvor9IJ+fPazEycnDcPFb//bvZREYJa5wcfRNTNN7eKkwLYaWwUwFz6Rw03RwIkYD0BPc3v70/ujG5B/tYv4kAzLWmCLwtgIV6ehtJDOSNMWQLJJvgOdMA2DsVpBLDq6mpMnjwZ8fHxZ2QuqT+zd0aVjc+k3d1RALMM8ZQ1T2Hbvv+ZnTTnrokYev4lljmmNQmQAAk4GwEHFcCE+JW9ciUK3noLzWaue5dxe3h6osuUKYgZORI4/csLWwpgYp0uDz2ETnfd1eqEqw8dwvHJk1GXYz6zWBln9B13SL5ksY4CGAUwZ/uxwXhJgATsS+DF4zk4WlFtctEoXx9M7ZVg36DaeTVZBKs4nfV2XnAgRPP5f3eKlPp4KcsN1bZC+Do/OBBfFJdJtzp29vWRboHsFeCP3ZXVqGtublUuKW9F3UPs4tAgQ1N8Y1lpIobD1bXSdGX5ZTujoXsVAacRwCwRtYzZKssm+/fvj3feeUcqjxRZYz/++KOhhFIW04YMGYJRo0ZJuER2mZgvbNesWWNAKJdhqkswzT1lIrY5c+Zg4MCBePjhhyHmjh07FtOnTzeUbBYWFkprb9myRXI1bNgwQ3abLZ5gtQAm9nfJJa3FmzfeeMOwf5nJ888/Ly2v5CfzkeeLWMV+PvvsM4lpRkbGGeWoxs5HHYMl69uCiTkfogRSlEKKkkhTIyEmDutnLoeXp1d7h0P/JEACJNBxBBxUACvbuhUnpk1DU12dxEaUEQrRKGTgQHj4+qKxshJlP/yA7LQ01BcWSjY+MTFIee45+HfrJr3WK4CpSwmlyaKkcedOnJw/HyLDS4zAs8+WyhPlMkYRQ/qjj6Ls558N5xc6ZAg6jxsH/+7dJYGrobgYRZs2IeeFF9BU03JzlyilTFq4EGGXXy69bg8BTF3y2XEPmAUrMwPMAlg0JQEScBcC5Q2NWLg/A81mNjy8cxQujj6zxN5dGHGf7k3AaQQwpQglyhzNDaXAkpiYKGWOiSH3CRNC1uLFiyURTAxlvzBjZZZKwUgW0rZu3YqLL74Yslh15513GgQjrdjUZZzG4lUKcLbO2FL6MyZGKfmY4vf6669LotyBAwcwbtw4g6AoC1myKKhHABN+ZH/ibNVM1ftXi5b2+BZ+5u0X8OHWL80u9fjoB3HtoCvsEQ7XIAESIIGOIeCAApgQlo5PmYKKHTskJgG9eiE5LQ0+sbFnMKrcvRuZixYh7LLLEPHPf8IvIQE43QC4TQLY6ZXy33wTWcuWSa+EsJa6bh28IyOl16XffosT06cbMtRibr8dXSZNalXeKAdc9uOPOPHoowYRLPiCC9B96VKppJIC2GlKFMA65mcAVyUBEnBoAl/lFuPrvBKTMXp5eOCJPonw93L+5vcOfRAMzmEJOJUAJkQSZbN7U1SVoo5a4BKvlVleN910kySQyYKTEFfy8vKkPmJPPtlyu5/IxhIN44XgJcSYrKysVnFYIlDJAtvq1aslf2Io442OjpbW0yuoWfNkacWrxU9e01i2nPhMyUhLAJMFNrFfmYfwIQueL730kuTPWOmrNXu3dk5haTFumvUg6hsbTLqIjYjGhrmrmAVmLWTOIwEScHwCDiiAVe3ZgyNjx6Kpqkril/TUU1IDeUuHLQSw3BdfxKm1a6WllQJYc2Oj1PdLNL0Xwy8pCSlr1sA3Ls54mM3NyF6xAnmvvSZ97h0ejpS1axHQsycFMJkYBTBLH3HakwAJuDgBkfUlsr9EFpip0S8sCHcknnkRjIuj4fZIwEDAqQQwuQzRkgywgoICQ/micp4Quo4dOyYJW8q/izUGDRqE999/XxKhhCAlShZXrVolNdg3Jh5pCUrK581YxpX6PRHP6NGjpWm2Ln8UPo3Fqy67lMscTfETfuQ5sjgo71OIV7JYqSWAyYKfXO6pZCXvXWSZySWW6vJLe34vp733Mt77/jOzSz42aiyGD/67PcPiWiRAAiRgPwIOKIAJUSlj9uwWoSgyEqmirDElxWImbRHAmuvqpBLIjDlzUJ+fL60d9ve/I+nJJ6USxsayMhwdPx5Ve/dKn0XdeCO6Pv64of+YsWBFqeTxiRMNGWPyDYzMADtNiwKYxc84J5AACbg2AdH3S/T/Mjfu6haHXiEBrg2CuyMBMwScRgDT6gFmSnQxJeAoRSA522jFihVYtmyZlPn1+eefG7DJQpl4wx4CmLywUpSypRCmLoEUJZm7du2C3HdLydqcACZngBnL3tIrgIm9ivWVGXGmnldlL7KOEMJEFtgtc8ajtr6lx4yxkRjbBeufWA4P3gjJH7wkQAKuSMABBTBzZYeWHIFeAUyPT09/f3RbvBihF10kmdcXFODIffehNj1deh0/bRpibrvNrCvRMP/o2LFoKGkpZZHntIcApmdPRnuf6ZnYXjYUwNqLLP2SAAk4KYH3MvOxs9j0LchB3l54vE8ieG+9kx4ww7YJAacRwMRuTWVambsFUsxT9vgSr9Wle7LQJJfgiYwmIQKJcsvS0lIMHz7c0N/LngKYfMKmMq30PAGmLgRITk6W9mSsn5YQBOW+Xsb4Kdc1xkPp01gGmNK/NSWfpkov9fBoq83Kja9i/TctJSymxlP/NxWXn3thW5fifBIgThvYsQAAIABJREFUARJwPAIOKIBlLlyIgg0bJFbqvluWALSVAOYVHCxld4X/4x+GDC9TYpa5+CiAaZweBTBLHm/akgAJuDiBhuZmzN+Xjrom0+3vL48Jx7C4CBcnwe2RgHkCTiWAGWtQL7YnRBghqgjhRZQpWtIEX9wEKfsQtzrKWVCy6JSTk2No8C7bia9CJJOHLUsgjQlCllwAoD5udUN5tZimbkAvMxZ+xCUBco8uZQ8udY8wZQaXPF+UkQoBsaqqShLahLgomMni1S+//NLqJk75UgLleYhea0899RQee+yxVj3AtLIB2/ObvqSiHDfOfMBsFlifpFS8NG1he4ZB3yRAAiTQMQQcUAAz1XfLUkBtFcB84+MR//DDCBk0CCIDTDlskQEml0A2VVfjxCOPoOynn6Ql5PeN7VcpDqozuJT71cOKGWB6KNGGBEiABDqGwP9KKvDuyZYSfFNjeq+uiPD17pgAuSoJOAgBpxLABDNlGZzMUL5xMCCgpZ7ZVNaTELjEMFY+p8xKUoswysb79sgAk0UkUZaojtea7Ce1P1nkk/nJN1vKa4lyRPGe3IhfzVzNT+lffDZ06FCUlZUZLgpQfz537lysWbMGouRUZq3seybiUJ6puj+Z+Fy+hbMjvo/0ZIGtmjAbA3r27YjwuCYJkAAJtB8BBxTARPaXEHrEsGcPMNH3q/jLL5H1zDNorGgpOQkeMABJCxfCJzq61Rm0tQeYcl9qASxx7lxEDh9u9Mz1CmChF1+Mbk8/Dc/T/45qvwfIhp6ZAWZDmHRFAiTg7ARePp6DwxXVJreREOCHcaldnH2bjJ8E2kzA6QSwNu/YBRwIQUk0hh8xYoRD7sZYWaVDBmplUPklRdKNkI1Npm9YGdinP5aPe8LKFTiNBEiABByUgAMKYOpbILvOnImoG26wGKDeDDB1JlTZjz/ixKOPoqmmRloz9NJLkbRgAbyCggwxaN0CKfp8pT/+OIL695d6g3kGBuLkggUo+vhjyYeyob5aADPVT0wIdOkzZ6Lkq68kHyI7LWbUKENM5vZrMbyOmEABrCOoc00SIAEHJFDZ0Ign92fAdPEjcH2XKAyOCnXA6BkSCdiXAAUw+/K2yWpCYOrWrZtUVuiIw9UFMMF8weursfnX78zif23GEqTGJ1l9RF/v+x7T324R0YL9g7D638vQN+Esq/2pJ+7J3IfdJ/fi9sG32synLRwp9/3MbQtw5VmX2cKtWR/Lt6zBHYNvRafQmHZfiwuQgFMTcEABrLGyEsenTEHFjh0S2oBevZCclgaf2NgzUFcfPIiMuXMRfP75iLj6agT06AEP75ZyEGsFsOaGBmQvX4789esN68WMHo0uEybAw8vL8F7pt9/ixPTphlsdY26/HV0mTZLWF0LXyXnzpM9ED7HwoUNRvHmzJKqJcsrkFSsQfN55Lb6am3HyySdR+MEH0kvRaD9p0aJWgpt4vz4vD8cmToToJSZGwowZEOKdPCiAOfV3IoMnARIgAQOBHwtKsflUkUkiXh4eeKJPIvy9PEmNBNyeAAUwJ3wE1q1bh5tuuknqd+aIwx0EsIzcbNy+YBKam03/rmXYBUMw+z8TrD6iGe/OwRd7vjbMf+Dv92LM5XdZ7U85cd13/8Vz37wEW/q0SWAA7CmA5ZXl4+51Y6XQXxmzlgKYrQ6RflyXgAMKYAK2yHJKnzHDIC75p6YiYdo0BJ17riQwCZGs7IcfkJ2WhvrCQul8vEJCkLxyJYL69ZNeWyuAibkig+vYhAmo2rtX8nWGaAVIMaQ/+ijKfv7Z8HyEX3UV4h54AL6dO6Pit9+k+GpOnGj1/HQePx6xd91laKgvPiz88EOcnD/fYBcxbBiEnfAjRm1GBrKWLjX0CRMZZalr1yKw71+l+RTAXPfblDsjARJwLwIrDmfhVI3pW+rPCg3EnUln/lLIvShxtyTQQoACGJ8EErCSwPTnn8bW3b+ZnO3l6YWPnnwekSFhFq8gCzM5pbmGuXFhsTYRaUTm17jXHkZFTaXbC2CyyGgrthYfNCeQgLMRcFABTMrCWrkSBW+9ZRDBtNCqs7TaIoCJtYSwdWLaNEMppMjY6r5kCbxC/yo5EdlYxydPRl1OjlZ4hs+FgBc5YgQ6jRoFv8RESQgTTfWl7K4DB3T5ERlloleYp6+vwd7SJvhiokM1wmcJpK6zpxEJkIBrEyiqa8DigyfNbnJ0UiecHfpXWX5HE6lobMShqmoU1TeguEH8aURxfQNKGhqk93Lq6hDm7Q2Pjg7UQdd/vncK/D2ZzWft8VAA00HOWBN2eVpHNmPXETpN2pHA/vQjuHfxDLMr3PXPm3Hf8NssjkKZBTW075WGTDBjJYGmBK3K2ko89Po07MrYjf6J/bDyzsX45ehvhrJKZVAiEyy5U3fDZ1OvnoA3fn4HQoBTll8qfcrzjcXUFgHPXAaY8jOxvryvIL8z/6Ou5KKO1dg+hI0shKV9vlpirhbGjMWm3Ks4KzHkzD05w84e3Cx+yDiBBKwhsO9p4I9HW2beYa7biDXO2zZHiGBC1Dm1ciXE300NISjF3n03Ot1zj0lBSN0U3lwzeXkd0ecre8UK5L/xhmHp+KlTpZ5eQrSSR21mplTuWPH77xZtOPiCC9B96VJDqWPN0aM4Pm0aatPTzfox1ZjfZQSwcxcBZz1iEUsakwAJkICrEPgitxjf5pWY3I6vpydmnZUIUQbZkSO9phY7yirwW3kFDlRVocmx/gnRkWgsXvvdvr0ogFlM7a8JFMB0wJMFsJkzZ7bquyXfbjht2jSMUjSW1eGSJi5C4IFlM/HnMdO/gQ8NDMbHT70AH28fi3YsZyYJgWfmiEcw/rUpkhglBJaF/5rTyld7CGDKBWSR6Xh+uiFzTL0ZZVzGhCfZXk8vM1MCmLok1JxPucTTGHQhSol+X7I4qLRpqwCm9CXvVbwnZ9y1JzeLHjAak4C1BI48D2x/oGX2rSWAj+UZrtYurXee6H0lemoVf/45ak+ckDLChOjl160bwq+8Urox0bfLmTdhtTUDTMRXn5uLY5MnQ/QaE8MnJgYpq1ZBlGS2Gk1NqNq/HwXvv4/ybdukfl1iiP5fAX36IGrECNTl5iLvlVcMN0waa+7fVFWFok8/RdEnn6DmyBFD9pnsJ/rWWxE6ZEgroU+Ow6kFsPpS4L3wlq0MfAFIHaP38aAdCZAACbgUgUUHTqK03vQvfc6PCMHNCa1vJrYHgPrmZvxZUWkQvfLq6u2xrFusQQGsbcdMAUwHP1MCmJj6008/Ydy4cXjnnXfQq1cvHd5o4koEvvvjVzz24hKzW3ps1FgMH/x33ds2JmiZK9WzRAATmVKm7JXCkzrzyVg2mfAlz1EKW8ZiVWdJqUU8JRxjApix95QxmRLg5PeV6yv3Zoqrqfe1MsDEPpQZcfbkpvsBoyEJtIVAxrvA1pEtHq7ZBYSf0xZvnKtBoD4/H3n//S8q/vc/dF+2DL5xcWQmCJT8CWzu38JiyAag683kQgIkQAJuRyCjqhZrj2ab3ff/dY9DSnCA3dhUNjbio4IifFJQDFHqyGF7AhTA2saUApgOfuYEsOrqakyePBlDhgyRssCMNYBXv6cuqfzwww/x9ttvY86cOZKINv90Y1uRcSYP9Xty9tmuXbskk3nz5kG2F59NmDABDz74IGbPng3ZRlmuKfsTc2fNmiX5uP/++5GWloaAgJYfkqbWkPccHx9vWFPYG4tbB16nNmlqbsbNs8Yit7ilqbKx0T0uAW8+kaZ7n3L2klJUUgov6sb17SGAqTPNlGuYEnjkuJSZWtbc4mhMZFJmxIlSTrnkUbZVilrG+An44v1tR7ZLpaDyfFsLYGrh0J7cdD9gNCSBthAo/gP47G8tHga9DCTf3RZvnEsC1hE49grwyz0tc6/ZDYT/1dzfOoecRQIkQALOR2BTdiG2FZaZDDzY2wuP9Um0Sy+t0oZGfJBfiM2FxahpanI+mE4UMQWwth0WBTAd/MwJYGK6UvjREsCqqqokoezOO++Uvsq+c3JyDFlkWgKYOutMLUjJwtWgQYMMgpaI6/XXX5cEOnF7pFhDCF+yKCbHIccl1rjkkkvO+Pziiy+WRC+1Py1GOjA7rcnrX3yItZveNBv/qgmzMaCn9j/QTWUMmXpfLNoeAphaZFP33jK2WVk0M1V+aKx805gftQA2KOV8o+WKyrlaGWimDsfWApi6J5k9uTntNxADdy4CzU3AhgigvgxIGglc/LZzxc9oXYPAT7cB6e8APiHArab/5881NstdkAAJkMCZBEQLrfn70lHdaFpsuiQ6DNd2jmxXfKJ5/Xv5hfiiqBh1bOzVrqxl5xTA2oaZApgOflrijiUC2MaNG/Hjjz+2yrRSC1paApj4PDk5uVXfMTnra8WKFdKORo4cidWrVxt6lik/l7PMsrKyWsWhXNdYDCJO8b4QvwoKClqtofxMCGzuNMqqKnDdY/ehvsF0bfuQfufj6fu1m/Sa658lM1X30WoPAUyduaVHyFGKP6b6dYk9qMU19bNijQAmfMgxW3Kzo60FMLXIZ09u7vQ9x712MIFt/wGOv9YSxIhjQFD3Dg6Iy7sVgcrjwEfJLVtOuQe48CW32j43SwIkQAKCwNGKarx43PyNwuNSuyAhwK9dgOXW1eO9vAJ8U1yKhmZ2tG8XyCacUgBrG20KYDr42VIAW7KkpV+UsrxR+B8/fryuEsipU6dKJZfPP//8GZH3799fyiITQ5RACjFM7ktmTABTxyGLXvIaclmnvJAyzsTERCkOuQzSHcsflQfw5Btr8Okv35p8mjw8PPDu7JWIj441+8SZa96unGiq55VSXFL2vVKKU3p6gJkTwCwpazQmAKnLBNVAzAlg5m59lP20pwCmPB+Zg7n+ZuZutDT3IFjDTcePMpqQgE0InDq8GZ13XNviq/toYPDrNvFLJySgi8C2O4Hjp2/avHYvEHaWrmk0IgESIAFXIrAxqwA7ispNbinMxxuP9u5q8y0Lqev9vEK8mZuPRgpfNuerxyEFMD2UTNtQANPBT08PMFE6KMoDtUogRQbYsWPHrBbARF8vZQmlsfDVYpewsYUApvYhZ30JoU0IbupbMnWgdRmT4zmZGLVgstn9jLziWky8+S6TNsoyRy0wShHJlKBlSwHM1BpacSo/N9WbS+3DXA8wLfFM+DK1jvA778OFWP3vZeib0PI/TJZmgFkqgNmTmyVnQVsS0EOgoLQYx3NO4khmOo5mZ0D8nNuffkSa+kr/r9Ar6PS16/1mA/1a306rxz9tSMBiArvnALvntkyLvggY+pPFLjiBBEiABJydgKg0XLDffPnjFZ3CMTQ2wqZbLapvwOKMLOytrLKJ3z5BAYj19UW0jzdifHwQ6+uDSB8feHsAQV5eNlnDFZ0EeHrC39PTFbdmlz1RANOBWesWSLksUJT+GRPAxOdyueHOnTsNZYRyqaCWOKXs8SVnZ6kb0Cu30VYBTAhZWiWQInY5I+yKK66AEPbk/mI6kLqkyQPLZuLPYwdM7i3IPwAfP7UO/r7GU5HNNbqXnWoJMKbKEJXvm8pYMpetpBTnzDXnv2PwrYZ+XWqxSm9mltYtkHL2mzImU4KgvG/B76HXp2FXxm4o4zfXMP+5b1rKauRML3V5qp4MMHtyc8lvKm7KLgQqa6pxNDsdx7JP4kROJo5kpeNQ5glUVFeaXF+IXy/0+wY+nqd7j4hMsHPmsRzSLifmhouIssc/Z/2V+eXpBwzbBkScvpDBDZFwyyRAAu5L4FB5NV45Yb78cWKPeMT5+9oM0vayCqSdzIa45dHaEejlifNCgjEwNAQXhARDvOYgAXsToACmg7gpAUxuNj9t2jRDPy5183h1Q3qxnLJ0UBa3fvnlF0MTfCEkLV682PBa9inf9KheQ/hUNqUX/bnaUgIpBDCtJvgyNrmZvvIWSh1IXdLkq50/Y9bL5m97nDpyDG4aMtTo/mWBSN3jS2msFGH09twS85W2xjLNROlkcqfumP72E61EH1NrqzdgqsTS2EYt7QF25VmXSW7M9RVTl2WaKyVVlo+qSw1lIU2IhONeexgVNaYFAD0CmIjbXF83W3JzyW8qbsqmBGrr63AsOwPHTslCl/h7BvJLiqxa58roTMzv+UvruaIxfudhQOR5QFAS4BNmlW9OcnMC9aVAZTpQ9DtwaktLw3vlGPI+0PUmN4fE7ZMACbgrgQ2ZBfi92HT5Y5SvD6b2SrAJnrrmZryUnYvPCout8hfu7Y0h4aEYGBqM/sFBVvngJBKwJQEKYDpoygLYli1bzrCWb1FUfiDEqNGjR0tv3X///RgwYABE5ldaWhoCAgIgi15yHy8hoO3atatVzy5ZWBI+hLgkD7l3mCxQye8PGzbMkIFliwww4VcW70RschzK3mXiPWNinA6kLmty/eP3QZQNmRrd4uLx1hPLz/jYVLmi2tBURpFa1BIi2jMj5+P5b1+Rsp7UvbPUoowQha7qe4VZAUzEooxTjs3Y7Y7G7MwJe8p9mstEUwtbesVC2b8x8U0prJnKbhPzTTEy1wNMXtce3Fz2m4obs4pARt4pHMk6IQleB08ex/FTJ5FdmGeVL3OTkgLKMbvHdvQOtu4fxjYPiA5dmsCh6r5YXfA0OiWejQGpwbigVyiiQ31ces/cHAmQAAkoCYi+W/P3ZaC2yfTtj1fFRuDKTuFtBpdeU4uF6ZnIrq2z2JcoabypUxSGRobDx8PD4vmcQALtRYACWHuRtcCvMcHKgukdaurOtz8aA//fLRvxwsfrzZ7Jiodm4fxe/Tr03Lg4CZCAaxCoqqnGoczjOJKVgSPZ6TiSeULK8Kqpq7XrBgeG5+K2LodxTkgBAr0a7Lo2F3NtAtVNQdhbNQAfFY3C/yoHn7HZhGg/nJMcjP7JwTg3JRhB/uwb49pPBHdHAu5N4GB5Ff57ItcsBJH9JbLA2jJExtfaLPNllsb8x/n64uZOURgW2XYBri3xcy4JmCJAAcwBng1nFsBEplpycrKhBNQBcHZoCGVVFbjusftQ31BvMo4h/c7H0/c/0qFxcnESIAHnIiD6cR093aNLZHOJXl2iKb215YvtufsE/wrE+1ci2rcaET618PPU1y/E09MDkSHhiAmPRKewKOlrWFAI4MC/OG6ur0XZt68DTdp7DDjrEvgmno0DP5SjtsL0b+7ls0m5MAjBUd7teVRW+y4ub0BeSR3yS+ulrzX12vvRu1htUwBKGyJQ2NAJOfUJOFVn2S1mKV0C8LeUFkHs7KQg+Pqwx4xe9rQjARJwfALvZxbgNzPlj539fTGhR7zVGxG3PK7LzsUnBZa1R0jy98O/OkXjkvBQR/7PttVcONF1CFAAc4CzdEYBTN3bTJR2crQQWPD6amz+9TuTODw8PLBx3lrERkQRGQmQAAm0IpBdkIuT+acgShgz83Ok2xdPnDqJovJSlyLVJaoTkuISIMrCk2Lj0T0uAf2SezndHku/fAkln6zWjNvD2xcJT34NT/8gfPN8Hk7urtacM/i2SPS8JETTzhEMMvJqsDe9EntPVGLXsQoUVzhOFmC/7sE4r0eIJIoJcYyDBEiABJyVgLj98cn96ahqNP1Lh2FxEbg8xrrsK1FWKUoed5ab7oGrZufl4YE742JwY0wUhS9nfbDcLG4KYG524Nxu+xMQ5Uh3LZpudqGRV1yLiTff1f7BcAUSIAGHIyB6ceUU5kkilxC7ToqveaeQnpvlcLG2NaCQwCD0SUpFapck9EhIQnLnRPRI6NZWtw4zP3PWMDSW5mvGE3T+NYi+c4Fk99sHxdj7dZnmnLOvDMX5N9r2CnvNRW1kcDK/VhLC/jhajt3HK1FZo50hZ6OlzboJD/LG31JD8LfUFlEsLMgxM+zswYJrkAAJOB+BoxXVePG4+bLEKT0TEO1nefljYX0D5h7PwIka/S0U4nx98Hi3rhDZXxwk4CwEKIA5y0kxTqciMDZtFnYd3W8y5kD/AGxa8DzEVw4SIAHXIpBTlA+RyXWqKB+nCvNOf235e25xgWttVrGb1PgkdO/cFT3ik9CzazJSOndFVJhzCjh6DqnmyO/IXTlGjyliH1wL/14XSraHtpZj29vapSWJ/QNxxZgYXf4d2ai5GTiUVYX/HSnHzsMVOJhZhUaRxtDBQ/Rk7h4XIDXTF6KYKJf09nLgetsO5sXlSYAEOp7ApuxCbCs0/QuUWH9fTLKi/FGIXrOOZaCkQX/27lUR4bg/PhZ+niwz7/gngxFYQoACmCW0aEsCOgn88Od2PPrCYrPWIgNMZIJxkAAJOBeBkooy5JUUIreoQCpTzCoQf/Kkr+K1q4/osAgIsUtkc6V0SZREr96Jya6+7TP2V/jWHFT8uklz315hMUiY+zlw+hasUwdr8MVK8w2MhdPIeF9cN6Ozpn9nM6ipa5Kyw347JASxcuSWWH67WHvs2dfbA/1TWkolRTP9xE7+7bEMfZIACZCAVQTErw0W7s9AeYPpjFpx86O4AdKScaCqWhK/aszcKqn0F+jliYe7xmNgaLAly9CWBByGAAUwhzkKBuJKBJqbm3Hr3IekLBBTo1N4FDbOXwtPXg3sSkfPvTg5ASFuiSytvJIi5BcXIrekAHnFRcgXgldxAfJLi1BXb/qSCyfffqvwg/wDkNIlSRK5krt0lb6mxndDcECgK23Tqr0019fh5GNXoLlOu5dX2D/uRfjwcYZ1Kgob8P5s7XJXLx8PjE5LtCo+Z5okyiV/P1SGHYfKpT5iDY0dnx0m+MWE+UiZYUIME19DAni7pDM9V4yVBFyNQHpVDZ47esrstib2iEecv6/ure+rrMKc4yd1i1+9AwMwPSke0T6Wl1jqDoqGJNDOBCiAtTNgundfAhu+/xzL3nvJLICn/m8qLj+3pSyGgwRIoH0JFJaVSEKWlL1VXIiC0iIpi0uIWuKr6M3ljsPXxwfdYhOkTK7kzl2RGt+S1RUX6fzld+11npU7PkXBGzN1uY+f9TG8o1rfyPXq+HRdc0cuSoB/sPsILyI77I+jIjusTMoSO1XkGNlh4rBEA/1zk4NxrughlsLMB10PMI1IgARsRmDzqSL8WGD6QpwoXx9M7ZWge73dFVWYeyIDdTpL0oeEh+Lhrl0gmt5zkIAzE6AA5synx9gdmkBtfR2uf/w+lFeZvkmlf0pvrJ0836H3weBIwFEJNDQ2QohaxeWlKC4vQVF5GYorxN9LUVRWavi7eC0yu4S9Ow8fL28kxnZB8umyxeTOCVIZY3x0LMTttBz6CeStHYfqA9s0J/jG90Tn6W+fYffB3CyU5Wv3WrlmShxiurtvc+H80nqpkb4Qw/48VomicsfIvhTlkqJn2LkpITg3NRjJcQFyhavmM0EDEiABErCGwKIDJ1Fab/q/G5fFhOGfcZG6XAvxa87xDNSLJo0aQ/zr4I7YGIyMjdYy5eck4BQEKIA5xTExSGcl8NLm9/DS5nfNhv/y9EXonZjirFtk3CRgUwJlVRUokkQthZglCVzyn7IWgau8BJU12uVnNg3OiZyJEuuU+CQpm0vcwCh6diXFxsOTzWrbfIpNVWU4+fjfAR39UsKvewhhV919xppfrs5D9n7t5/fSu6PR/bygNsfsKg4yxe2Sx4UYVoE/j1egvMoxRG1xm2T/ZFEq2XK7ZGQIy4Nc5ZnjPkjAEQhkVddi1ZFss6GMS+2ChADtX5j8UVGJ+cdP6hK/vD08MC0xHoPDQhwBA2MgAZsQoABmE4x0QgLGCYj/mRdZYOZ6Bg3pdz6evv8RIiQBpyYgMh6ra2tRW1+L6toa1NTVnf57LWrqWl7X1NWiuq4WtXW1EN8bsqhVdFrcEtlcHJYRCPDzlzK6kuMSkJrQTerT1atrMkT/Lo72IVD+47so2rBIl/OEuZ/BKzz2DNtt6wtx6KcKTR/njYhA33+Eatq5o4FIXDiSXS2VS/5+uFy6XVJHMoNdUHWJ8pMEMdE/7JzkYPYPswt1LkICrktgS04xvss3/W+kUB8vzOit3TNyb2UVZh7LQIOOH5bBXl6Y070regby3xOu+2S5584cSgC7aPyt7nkK3LXdCIheN77evvCTvvrA18cXLe/5wEf6493yx0u8J/7e+j3589CgEIQGBiM0KBhh0te/Xqs3s+qD1/HW16ZvChOlRxvnrUVsRJTdOHAh5ycgRNX6xgY0SH8aT/9Rvj7zs/qG07ZNjWhsbIDhtTS/AQ1NjWiQbBoMQpUQrIRwVVNbixpJ3GoRsOT35b87P1HH3oH4edO9cwKS4hLQ/fSfbp0TIDK9OOxLIOfZe1B77A/NRf2S+iLu4deM2u3eUoqdH2sLvr0uDcGgf+kradEMyMUNyqsb8b8j5YbbJUsqtUtM/5+9MwFvqtra8JekTZvOM50po4ADXv47iMJVQcUBJ1BRgYtXVFQQREBlHhQRQRAUuOp1RJzBGcVZAUdEUS+CzJ1HOjcdk/9Zp5xymuZkn6RJm6RrP09Nk7P23mu/+4SaL2ut3RFIKLu4R6JJEsTo57SMUAQb9R0xNc/BBJiAnxAQpT+eExeBkUmO/3/goLkWsw8dQ52W6OWAACzr1R0pQdoL6vsJal5GFyDAAlgX2GReYscSIFGsWRyjNIhI6fePd+2QRAVuTIAJMAFHBEjcSk1IQveEZKTEJyI9IRndE1Okf0u4dT6BprICZC+8RJMj0VdMQ8TwCXZtD/9Yje0vFAvHST3NhOG3Jwjt2KA1AQpuOJxvxu4Dlfj5YBX2ZnrP6ZIBBh36poRgYK9mQaxfWgjoNW5MgAnYJ1BbZ8EDj+bjh901QkTL5iXjr2eGYNcvNZj9oHrKYGS4AY8sTEbPjLYpg29tLcP6Z1v/+zzyokhMu61zDobJNdfj8YOOTw6+vVcSuocEq/LJqqvDrINHUdNkETKMCgjAI70zkGjkVG4hLDbwSQIsgPnktrHTTIAJMAEm4KsEkmMTmosKul6GAAAgAElEQVTRJ6UjOa4b0hISkRafxKcu+sCGVnz2AkrfXaPJ05RFWxEQnWjXtuBQHT5anS8cJzrFiCtmJwnt2MAxgboGi1Q3bPdB+qlETnGd1yALCtRjABXUpwixXmHolcQF9b1mc9gRryDgCQFMXpgsmNHz0rImzFiYg6wc+6fPpqUY8ejiFERHdezJvKL0x7AAA+b0T4eajF5Q34CZB4+gvFFcM5HFL6+45dkJDxNgAczDgHl4JsAEmAAT6HoEKPIzNT4RaQlJLVFc9Lxvao+uB8OPVpy34kbUZ+8TrsiY2g9Js15WtasubcSb8x1/o0+djSY9bliRJpyPDZwjUFzRIKVKUsrkL4eqUF0r/mDo3AyuW4cGG3BqRijOyAjF6T3C0JMFMddhck+/IOBJAezvg0Iwf0YigoP0sBf5ZQuwMyLBROmPZ8dG4PJk++mPpQ2NmHHwKIobxCfoxgZS2iNHfvnFm4YX4ZAAC2B8gzABJsAEmAATcJIAFZ+n+luJMfGgiC6K5EqJS0BSbIIUzRXCReidJOr95o2l+chZdKkmR6Mum4zIiyaq21qBF6YeA8Qn0GPsqnQEGDlFThN4F4wsFiv+zGlOl6ToMPqdXvOWJgli3UkMaxbEOELMW3aG/egoAkoBTClYOZpfmQKpjPKiPspILzkVMjkpsCXN0jY98vDROty7OBfllU3o6Ciw9qQ/VjY1SWmPuXX2I9qU/CIDDFjZuwe6cdpjR93WPE8nEmABrBPh89RMgAkwASbgfQTCTCGIj4qVBK6EqBgkRMchIfrE71Gx0jWy4da1CFR8+TJK31qpadHJczYjsJvjaL835mWjpkwceXTlvGREJXItFk3g3WBE0WB7DldJtcN+OVSJvOPiD49umFbzECSIUcrk6ScixHonc8qkZnhs6JME3C2AEQQ52sueAGZPZLO1t1c7zBNwXU1/rLVYcP+hYzhsrhW6FWLQY0XvDKQFta2HJuzMBkzABwmwAOaDm8YuMwEmwASYgGsEwkyhkpjVjYQsSdRSiFxRMVJEV7CR/yfQNbr+3St/7UTUHfpZuEiq+0X1v0Rt66P5KDoirkV14eQEJPfnY+hFPD11vai8AT9JxfQrpTpidNqkNzVTkB7900KltEmKFDslNQSBARwx6E17xL60j4DWFEilcOVsBBgJWrYpkHfeHIerL41qn/Pt7O1K+mOT1YqFR7Lwa1W1cPYgvV467bG3Sb2AvnAQNmACPkaABTAf2zB2lwkwASbABOwToLpbJG41R2/FoFt0XPPv0TEt6YpBgXykN98/zhOw1JQja84wgI4XFDQ6+ZFOgBS1r54pwtGfxaeanX1jLPqcHSYajq93AAHa/oO5NVJ02M+HqvCHF50uKS9fPmVSFsQGdA9BSFDHFu3ugK3gKboQgfYKYI5QKUUzR/M4OjXSU1uRba7DuoPqJ1nSvJN6JiEj9KR4RX+hHjmWg53lFUK3jDodFvdMx6mhHNEuhMUGfkXAqwQwvyLLi/E6AvWNDWhobEB9Y2PzY4PNc+l68zX5sb6p9XN6vabOjPLqKlRUV7Z+rKmU+nFjAkygfQQMegMiQsMQKf2EIyI0vPkxpPk5vS6/JttEhkUgwMAf8tpHnnurEaj6ZgtKXntQE6DE6c8jKOMMoe2PW0qx93Pxh5SBl0TizMs6NwpBuJguakCnS/52pFpKlSRB7FiBON2oo1HpdED3hGD0Tw8FiWED0kPRLZq/COjofeD5XCfgKQFMTdRyVAxfaw0y11d7sufWvOPYXlyuOpS90x+fzMnHByWlwukNOh0W9UjDwLBQoa0vGHxbXIKnDx9BvcWCIXFxuL13z3a5/Z+Dh3GwqgpzB/RDtNF9/14u+d9eya8Fpw5ol3/cuX0EWABrHz/uzQRaEaipq20RxsqrKlBcXoriilJs/vojFJUdZ1pMoEsQoBTCkKBgqRB8SJCp+TE4GCHGE68FmxAaHIKIkNCT4tYJsYsELUpT5MYEvIlA4ZNTYd67Q+iSPiQSaQ99DpDqIGgkfpEIJmq9zwrDOePsn/Al6svXO5ZAWXUj9hyqkmqI0U9BqXfVD5NpxIQHon96sxhGohidNGnQi+/ZjqXJszGBZgLtrQFmj6NWIUtZMF8ep6NSI0Xpj0PiInFZUkzL8t4qKsFzeYXC24be6bMzUnFWRLjQ1lcM3C0ssQDmKzvvmp8sgLnGjXsxAc0Evv3fbszYsEyzPRsyAWcIGAMDodfpodfrodfpTvwuP9JrimtkI9vpDQr7E32la3oYDHpQqmCLeCWLWScErVASs4JIxDIhmK4pxC4uDu/M7rGtLxCwNtQh675/wtokPkY+7OxRiB0zT9OyKP2R0iBFLblfMC6c0k1kxte9kEBBWb0kiFHtMBLESqu8M0o8KFCPPikmqbg+iWIkjlGxfW5MwBsItFcAsz0F0t6alCc92hO4lD6MvCgS026L9yiazJo6bDjkOP1xcu9kpJqaa5ZSyiOlPoqT9IHpack4PzrSo/535OCl9fVYuncfeoeFtTvyS/abBbCO3MGOn4sFsI5nzjN2MQI3Png3jubnCFdN6V0fPfKc0I4NmAATYAJMoOMImH//CoVPT9c0YcKktTANGKLJlgrgUyF8UYtMDMRV85JFZnzdBwhkFtbi1xMpk5Q6SSdOemOjAMaUuCCpoL780yMxGHqOEvPG7fJ7nzpCALON9LIVzZRF9TtCAHsvtwTflKinyEcGBuD+fmnS3lOxeyp6T8XvRe2mpASMivefiOKj1TV4+I99qDpRgiYsIAD39++HjNAQUFTYn5VVEhKjXo9be/bA4LjmtduLGFO+ZiuAKVMsZcZ9w8NaUhmpb5DegCPV1ZIvY9LTcHlyUisfEoODEURfMOv1Lf1onh3FxS3b5o70TdE9wNcBFsD4LmACHiTw6U87seC5xzTNcMXZw3H/jbdrsmUjJsAEmAAT6BgCJa8+gKpv3xJOpgsMQtryr6EzBAptyaC6tBFvzhd/ORJg1GHsqnRNY7KR7xCgz6qH88z49UiVVEfs96PVqKnzTkFM+gAZqEfvJBP6ppEoZkLf1BB0i3JfbRzf2Tn2tKMJaK0BRn7J4pSjUyDV/F/zVBHe/1i95pbcz9MpkCRjPfRHJqoa1f89OD8hChd1i8Yhcy3uP3QMdRaLcFsujY3G7SmJQjtfM7CNAJOf0zrkGl4kNP1w/HiLCOaMAFbe0CiJbJclJ0miFrX3cvPwWmZWK6GLxDilyEZz/lJW1iLIyWKXLJzRGB/k5rVcJ5HthaPHMCGje4tQ52t74Sv+sgDmKzvFfvokgfEPzcCh3ExNvq+5az7+doq4cLKmwdiICTABJsAE3EIga875sFSLPxSFnH4e4m9ZpX1OK/DC1GPQkrNy48o0BAbrtY/Nlj5HwGKx4lAeRYiRIFaF/x2rhrlO/KG2MxcaFRqAPqkh6JvSLIhRtFiYiVMnO3NP/HHujhLAtMyjtXZYe/bhUJUZ/z3iODp4Wp8UGAw6zDhwFGUaDuD6e0Q45makwh8r/dkKYPaEJFsbZwQwe0Xw5cgzWRSj8SoaGlsEN9vrdD/IPkQEBkgRYLYCWXvuGe7rHAEWwJzjxdZMQDOBb/f+jBnrH9JkHx4Sig8fflaqz8SNCTABJsAEvINAfdYfyFs5VpMzsTcsRNhZV2qylY3emJuNmnJx1M+V85IRlagtsswpB9jYawmQIHYg1yxFh1ENsb2Z1ait925BjGAmRhslMUwWxXonm6ToMW5MwFUCWoQpeez2RIDJY6idAqmllpira1T225xdjF2llapDxRoDcUfvJEw/cBT59eKDNvqGmPBwr+4I0HA4izv87+gxbMUt28gq2R8SnArraiXxyRUBTJ4nv/bkab/KVEeaRz7dUS2aSzmvbfompz923J3DAljHseaZuhiBqY8vwa79v2la9WVnnYe54yZrsmUjJsAEmAAT6BgC5R89hbIP/yOeTKdD2tLPoQ91rrDwByvzUXy0Tjj+hZMTkNzfJLRjA/8msC+rRooOo4L6f2TWoK7B+wUx2hE6ZTI9IQjdE4KRFh8s/Z4c21y8mxsTYAInCVAdryV7M1HvIKVxeEIUPqosx581ZiG6lCAjVvbOQKjBfyMztQpgSvHJGQFMToGk2l5y+qK9CDBnBTDl5ilrgbEQJryt223AAli7EfIATKAtgaP52bjxQW1Fk6n3kn/fjQv+7xxGyQSYABNgAl5EIH/Vv1B37HehR0HdT0PiPS8K7WwNvvxvEY79UiPsd864WPQ+K0xoxwZdh0CTxYqDuWbsPVYtpUvuPVaDihrvPGXS3q4YA3RIJTEsPgjpCSSKNQtjSTFB8NNAla5zc/JKXSawt6IGG48VOOxvDDXg56pq4RxRAQF4rE8PxAQGCG192cAdKZD20hMPVlVJKY07ikta1eoiVnJR/KtTU1qK3SsFMC0pkPaYe+r0SV/eX0/4zgKYJ6jymF2ewCOvPoW3d3yiiYNOp8O2R55HmClEkz0bMQEmwASYgOcJWKrLkDV3OKDhZK2oyyYj8qKJTjv1w5vH8ceX6qku8oBnXhaFgZc4F13mtDPcwecJZBfVSWKY/FNQKk6P8rZFBwbopBMoldFiJI4lxxj5FEpv2yz2x+0ENmUW4vdydXGrMsCCzAbx+zpYr8eK3hnoHuz/kZauFMG3LYovF7WXI7yUQhQJYG9l57QUuFemLqqlQNKNISqCb3vddh1uv7l4wBYCLIDxzcAE3EygptaMkXNuRW29OK2Fpj41ow+enqmtVpibXeXhmAATYAJMQIVA9Y8foPil+Zr4JN37KowpfTXZKo1+/7QCP71dKuzX95wwDL7Bf46uFy6YDdxCoLSqUYoQo/phFCFGp05S5JgvtgBDszAmRYoposaSY40w6P2xtLcv7hL73B4ClPZI6Y+UBmmvFVobUQRxlCe9HRb3SMfAsND2uOMzfdWEI0pz/LOySlqHUa9vdUIjvaa8TsKX3OQC9XIEGBXBV6Yokh2dBvnj8VLIBe3tpVSSnbJfYnAwggx6BOn1LbXClD6QvSzA+Qx8H3WUBTAf3Th223sJvPL5+3h8ywuaHfz3Jdfg1svGaLZnQybABJgAE/A8geLn70f1zx8LJzJExiN1yTahnT2Dw7uqsf35YmHf1FNNGH5HgtCODZiAIwL1jVbszyJBrAZ/ZFZLdcSqa8WHMHgzVRLGqJ4YpU82i2Mna4zRNW5MwFcIUOF7KoBvrx1HE/KsDZqWcndaMoZFc8SwJlhs1CUJsADWJbedF+0pAlarFdctvgs5xY7z95Xzb5i+BAN79feUSzwuE2ACTIAJOEvAYkHWnPNgMTd/e+yohZ09CrFj5onM7F4vOFCLj9aI/15Epxhxxewkl+bgTkxAjQAFmmQV1UqCGEWKkSiWd1ycXuULRCkqjKLDWuqLnYgaoygyFsZ8YQe7no9PHs7D0eqTJwzKBErRhFyN4teYbnEY2y2+68HjFTMBJwiwAOYELDZlAiICP/yxB3eve1Bk1nLdoDfgy8c2gR65MQEmwASYgHcQqDv8C/LX3KzJmYRbV8N02rmabG2NKosbsWVRjrBvUKge1y9PE9qxARNoL4FKcxP2ZVZjf7YZ+7NrcCCnBlVm344SUzKhAvsx4YGIjwxEXCQ9Gtv8HhXm30XD23uPcH/3EyhraMTyfVltBi5DE3I0il9DoyIwKz3F/c7xiEzAzwiwAOZnG8rL6VwC9z31CLb/+qNmJyjyiyLAuDEBJsAEmID3ECjbuh7l2/4rdEhnCETaw19BZwwW2tozsDRZsXFapqa+49ekQ88pXZpYsZF7CeSW1Eli2P6sGvyZY5ZqiTU2+WYtMS1kqBB/LIlkUUpxrFksaxbNAhEazF9camHJNtoIfFxQii8Ky1oZl6MJ2RrFrzPCQrG4RxoMfISqNuBs1aUJsADWpbefF+9OAscry3HFnFth0XBimDzvvy66GrdfcaM73eCxmAATYAJMoJ0E8h4dh/rMvcJRTP0GI+GOdUI7Rwav3puFuhqLcIxRi1IQHseRKUJQbOBxAiR+HSuslYSww3m1OJRnxpF8M8x14vvY48510ASmIH2zIBZBQpkcUdYsmDX/GEFCGjcmoIXAw/uyUN5wssC9M2mPPU3BeLhXd9DJj9yYABMQE2ABTMyILZiAJgJPf/AanvvwTU22stEjk+7DkNP/6lQfNmYCTIAJMAHPEaC6X1mzzwU0fJkRM/pehP/z+nY58+6yPJTmiOsuXTw9Ed16+f+R9u2CyZ07jQC9XfKO10limCSK5TZHipVVi0+t6zSnPTwxiWQRpgBEhBoQTo8hBoSHBCA8xIAIejQZEBEagAgTvd78WrCRRQwPb4vXDf9HRQ1ePHayFqTW0x5pIfGBgXisbw+EGzgi0es2lh3yWgIsgHnt1rBjvkSAor6unHsbSipahy+L1vDh8mcRGRouMuPrTIAJMAEm0EEEqndtRfFGbUXtUxa8h4DY9tVc+XR9IXL2moWr++dNcejx165xrL0QBhv4DAESwLIKa3GssO7EYy2yiupQ3oWFMUebRwX6JXHshCAmiWaSQHZSQKPXWgS0kACEmQzgzDefeUu0cfTZI/k4UNX8N4BSHin1UUuLDAjAit4ZSDQGajFnGybABE4QYAGMbwUm4AYCO37bhXufXO7USClx3fDGoiec6sPGTIAJMAEm4FkCJH6RCCZqAXFpSJn/jshMeP3bV0rw507xaZN/vToapw6PEI7HBkzAFwhQsf1jBbXILJR/6pBZVIuyqq4bMebqvpH4FRZ8UiSTBTRJNFNEl8kRaLKAxqdhukrcff2K6xqw6s9sNMCKTGsDzNCWRhxqMGB5r+5ID+aoYPftBo/UVQiwANZVdprX6VECJH6RCOZMu+ivQ7DopmnOdGFbJsAEmAAT8DCB7LnD0VRVKpyFUh8pBbK9bc/WcvyyVRw9POD8CPxtdHR7p+P+TMCrCdCJk0dPCGPZxXWSSEb1xlgY8/y2BQXqpUgyg14nPep1OujpseX5idf0gI6u6U/aSPb6E/a65v60l5QhkRTDIo293aODFDIGm/BpWTmKrI1ograDJYx6HR7ulYHeJtcOX/H8ncQzMAHvJtDhAtgDDzyAnTt3YtOmTYiNjW1Dh64NGTIEO3bswDnnnOO19EpKSjB27FjMnz/fq/30WoB+5BilPVL6ozPF72n506/5N64971I/IsFLYQJMgAn4NoH67H3IW6HtYJKESY/DNKD9/59y4NsqfLOpRAguY1AIzr05XmjHBkzAHwlU1zZJQlhmYV2rqLHjlQ3+uFxeUxcgkDYqCvXBVG5SD1gN0EMHCyywWq30X+kHdkSxC2KikGw0gsrFBep1CNTRD0DCGP1Or9PvRnpd8TuJmdyYABMAOlwA279/P8aMGYN169bZFY5IIMvJycHq1athMpm8do9YAPParelwx6jwPRXAd7Y9PfMhnJrRx9lubM8EmAATYAIeIlD+ybMoe1+cmq4zBCJtxQ7QY3sb1f+iOmCiltAzCJfckygy4+tMoEsRIGFMEsWKFKmUhbUoqWBhrEvdCD642KRro2AJao760lmBpiYDDHojgq2eOe2XDiU9KYydEMokwezk7ySoNds020oRgGh+pDL70nOK/pN/lx51MEh29q8bTkQSNveXx0RzH8VYttfLG63SfKzbqd/cMaRwcnOaQIcLYGazGdOnT5cctRW5ZFFp/PjxUnSVNzdax8KFCzFx4kSccsop3uwq++ZhAlfNux2FZeJv75VuBBgM+HzVJtAjNybABJgAE/AOAgWP34ragz8JnTH1G4yEO9YJ7bQY0AmQdBKkqIXFBmD04vYV3BfNwdeZgL8QaGi0Ir+0HoVl8k9Dq98pckzDQa/+goPX4YUElAKY5J4V0DUYUG/QIQzBkvDEjQmoEbi6WwiGx3IarCt3SIcLYOQkpTlOnjwZr732WivxiNIiN27c2JIeKUeL7dmzR1rbkiVLpJRDanRt6tSpWLt2bcsYtq/Jgtq2bdukPiNGjFBNvbSFJ/e94447sGHDBshjvPTSS5I4ZyuAycLek08+2TKUPF9xcXEbX8mIot2oyWui5wsWLJBeGzhwYAsf23XIEyhtRJtPY1dWVqKiogKyj0qesj/y/LY+yPtG6alys+2v5oPMZujQoa2ETboPyC/a9/Xr17diYY+PaI2dcf3b/+3GjA3LnJ66f/feeGaW8/2cnog7MAEmwASYgCYC1nozMu8bCljERYhjRs1E+LnaUiVFk9dVWfDq/VkiM+gNOoxfky60YwMmwATEBJosVhSVnxDFJKFMFsiaH4srGtDYpK0mk3g2tmACbQm0EcDIxAoE1BtQFWBFKIJhlOKuuDGBtgRYAHP9rugUAcxepJcskqSkpEiCkG0tMLkP1QWj6yIBLD09XYo0U4outoKTI2zyfGQj1ytTE+7siTVKf2fOnCn5Iq+N7JUplIMGDWpz3dFctqy0bL8srskCnu0e0Bq3b9/eEpVnG6mXmZnZSsRzNgXUVty0ZWZvb5zZLy0MPGFz35PLsd3J4vfkxzXnXox7rp3oCZd4TCbABJgAE3CBgPn3r1H49N2aeibPfQuBCd012Wox2jgtExYNH7avX56GoFBOedDClG2YQHsIUHQYRYkVSBFkDSg68UjiGL1WVNaAugaxWN4eH7ivfxOwK4BJ6ZA66Ov0qAy0IAImBLII5t83gourYwHMRXDSe4wq7XVCsxftpYzosid+KCOG7EVVKUWxuLg4KdrI1XRKeyKds6KPcg1K36n4v+1aFi1ahCeeeKLVwQBqApArddLs9bH1yfY2UIpiu3fvthu1p/XWsWVn+9wXBbCisuO4ct4krQha2c0fPwWX/ONcl/pyJybABJgAE3A/geNvPozK7a8LBzZEdUPq4g+Fds4YbF6Yg6qSRmGXK2YnITrFKLRjAybABDxPoLy6sSVyTBLIyhtQ0JJ22QCqT8aNCagRUBPAyF7fqIOuUY8KowWRVhbB+C5qS4AFMNfvik4TwGyL4SvFFlqObfQWvUaiyZQpU0BiETVRCiSNOW7cOMnWmfRHeS7bUx61CGDKOWkcOU3QkeAjR7vZ20bbNEN7kVRatt+ewGQvis7Wl0mTJklRYfKeqKVPOuuDrfjmiwLYM1vfwDNbxR+W7LHZNG81eiSmasHGNkyACTABJtABBHIevAqNRZnCmcLPuQYx180R2jlj8OGqfBQerhN2ueDOBKQM8N4DgoQLYAMm0IUIUB2yippGVNY0ocJ84rGmEVXmJlTUNKGyphEV5uZHsqmk381NsFg6JTahC+2MdyzVkQBGHhrqKNpXJ0WCRVpDECCVmefGBJoJsADm+p3QaQIYuSyLHnfeeacUrUWpjZTiqFYzSinYUH+RACZjUdbQ0iqE2RO7HAlgcoqhcnx7Nb7IJ1qvLORRAX2topajtEjRLSASwHbt2iWJhcq6YrZpkfIcSpFMax0w6mtb86tnz54tNcF8TQCzWK24cu5tKKkoE6Fvcz0o0IgvVm9yuh93YAJMgAkwAc8QaCorQPbCSzQNHn/Lowg5/XxNtlqNvnymCMd+rhGanz02Fn0Ghwnt2IAJMAHfJEB5OTV1CoGspumEYNbYLJCRaKYQz6pOiGvmOk7H9LUdFwlgOosOhno9mnRAldGCGEsoF8b3tU32oL8sgLkOt1MFMFkQkQvNy7W2lOKYXCDeVkCxlwIpEoi0RHDZimayKEevq/W397q9Ol3yekkkIzFPPgVT5DfNbRsx5+yWO0qBfOaZZyQx0rZIvSjVUpRCaeujzGnUqFHYvHlzqwMMbAUwV+qcOcukPfZU94vqf7nSzuw9AOvvXuxKV+7DBJgAE2ACHiBQuXMzjr++VDyyXo/05duhM7o3CuuHN4/jjy8rhfP/ZWQUzrg4UmjHBkyACXQtAiSc1TdaUN9gbX5stKK+ofmxodGCOno88dz2Oj2naDWqaUaPdvs3NI+jHFe244g11+61/hfF4HiC4zRZEsBICDMbrAgJ1uOyiGjodTrUW6xosAIN0qMV9RZIj/Scfq+XXjvxQ/cGRxW6tkle3IsFMNc3p1MFMOXJibaRRKIi+LZF8eWxvvvuO+n0RHs1wJwRbJyJALNXL0yOCFOuS7leuRg9bZ1twXmTydQitlENs4svvliKlJIPAHBlux0VwSdByrZIv5zKKadA2qsB5kqRettxaa3U6PUVK1a0nHwp778zEWaucHG1zz3rl+K7vb+41P2GYSNx16gJLvXlTkyACTABJuB+AkXPzEDNr18IBw7qeSYSpz0rtHPW4PdPKvDTO6XCbqcMDcdZY2KEdmzABJgAE+hIAhSBVndCSJOFt1+PVCE4UI+4yMCOdMWn5qqIB14qOK7qsxwFRgblRgvOigzB3clxLq1REsdOiGEnBbJm4axZLFMKZ82vk25mwYlH6XeAsmCaHwE6u6Xl+onXlNfJrunEOCT10bXmPnL/5rHbXrOi0QqYDDqE6HXSeuXE4OZnzU2ZLGzvdZGtbX/lHPZ+pznlMds7t9qabNelttnnxgRjeGywS/dCV+/UqQIYwbcVPpQbIkc97dmzR3rZVgxRXqfUvcWLF2P9+vUtkUW2/ZXpfaKNd0YAo7Hs+Uopfhs3bmw5RdLRepXimOybLJLZ1hVT+r5jxw5JGBM1EqsqKytRUVEBuY6XUoRTponSWCR8jR49GrNmzWoRpWz9kMUxWcQS+aDkROOSqKdsskgn77V8TRkFqGUOT9sUlJZg1II74Or5EYtvmoYL/zrE027y+EyACTABJqCFgNWKzHuHwFpvFlpHXXonIkfcIrRz1uDQD9XY8WKxsFvaGSEYdlu80I4NmAATYAJMwPsJNFqtuPdwDsob1SPB5CgwSoUsMzZhYrcYXBId7v2LYw+ZgJcS6HQBzEu5+J1brkRr+R0ENy1o3dsbsYYj52wAACAASURBVOnTd10e7bWFa5EWn+Ryf+7IBJgAE2AC7iNQd/RX5K++SdOASTM2wph+qiZbZ4zy9tfi48cLhF3iuhtx2Sz++yEExQZMgAkwAR8h8EFJObYUq9cU1jXpYGhoLoBPqZB1gRYs656EnsF8IrCPbDG76WUEWADzsg3xlDssgLmHbENjAy6fcxsqaqpcGpAL4LuEjTsxASbABDxGoPyjp1D24X+E4+tNYUhb9hWgUyZVCLtpMijPb8DbD+YKbUOiDLj2QT5BWAiKDZgAE2ACPkKgrLEJMw9lt0rns3U9oM7Qku9XZrQg2mjAoxlJCDXwyZA+ss3sphcRYAHMizbDk66wAOYeutt+/BqLX3jc5cEG9T0NT0xd6HJ/7sgEmAATYALuJZC/5mbUHRbXdAwdNAJxE5a5d/ITo9WbLXhlVpZ4bB0wYW33k0VIxD3YggkwASbABLycwJrsQvxarZ6Gr2/UQd/YLHY16K2oCLRgUJgJc1ITvHxl7B4T8D4CLIB5356wR15M4NZH5+J/R/5U9TDIaERdfb3q9RuHX4EpV4/34hWya0yACTCBrkOA6n5l3jcUsFBJXsct9sZFCPvHFSIzl69vnJYJC1UHFrTrlqXCFG4QmfF1JsAEmAAT8BECuytrsC63SN1bKyBFgZ1oJICREPavhGhcERPhI6tkN5mAdxBgAcw79qGNF7YF5109DVE+TdGVgvWyU7/88gtOOeUUOFPsXg2rvcMFvHQL2rh1IPsoJjw8y6G7CdGxKCwtUbVZ8u+7ccH/iQ8t8BUm7CcTYAJMwJcJmH//GoVP361pCalLP4MhLFqTrStGWxbnoLKoUdj18vuTEJPKtV+EoNiACTABJuAjBKgY/rSD2ah18GWMXAyfltSks4JSIQ06YHn3JGRwPTAf2Wl20xsIsADmDbtg44PtyZiyaESnPTp7IiKlPtJJkQUFBVi3bp2mEyOV7pAv27dvx+rVq90igHkhbs0uPbhxHbZ+/6WqvUFvkErDNDapn+TCBfA142ZDJsAEmIDHCRzf/Agqv35VOE9gtx5InrNZaNceg4/WFKDgQK1wiOG3JyD1NJPQjg2YABNgAkzAdwg8k1+Cb8rVawwri+HTqqoCLKgzWJEQGIBHeyTBpOd6YL6z2+xpZxJgAawz6duZ22w2Y/r06Rg6dCjGjh3bYkGRXCRmkSAVGxuryWtZOJsxYwY2b96MlJQUpwU0FsCaUVPReyp+T0Xw1dpZA87Ed3vV68hwAXxNty0bMQEmwAQ6jEDuQ6PQUHBUOF/4uTciZtRMoV17DLY/X4zDu6qFQwy+PgZ9h4QL7diACTABJsAEfIfA79VmrM4udOiwshh+kw4oMzZ/6f6P8BDMSon3ncWyp0ygEwl0mgAmizOjRo3C+vXrsWfPHgwcOBCvvfYadu3ahXHjxklYbFP39u/fjzFjxkj21JSpgfKYd9xxBzZs2IBt27ZJNi+99FIrMckRbxp/6tSpuPPOO7Fw4cKWeSiKiiKw5EZi1IIFC6Snst+UJij7IM8t2yttXNlvVwQwEq82btwoiWYfffRRy++ygCZaqzINU+m/nFYpr0PJVzSmbQqkXJyfxpJ5tidd0xW2Wvq8sG0LnnzvFYemN40Yjee3qUcI/KXPAKybtljLdGzDBJgAE2ACHibQVFWK7LnDNc2SMGktTAOGaLJ11WjXW6X432cVwu4DL4nEmZdFCe3YgAkwASbABHyHAFWivPtgFqqb1GtS6hv00JPydaLJUWD09PbEWFwQFeY7C2ZPmUAnEeh0AYzWLUc1yaKSLKjIYsn48eMlAUsWXmQxyjY1UH6uHJP6TJ48WRLWSKASNVlgO+uss1rS/pRCUkhIiBShpYymcjSHHNHlSvSV7Kvs06xZszQLebbz2qu9JVorCWW2EWC26Zm2vonGpDXRXlIqJwmK8p7b7qm856L96ojrTZYmXDF3Ekory1Wny0hMwd/7DcTrX25Vtbl+2EhMHTWhI1zmOZgAE2ACTEBAoOr7d1Hy8iIxJ70e6Su+gS7As3W39n5egR+3lAr96TM4DGeP1RYJLhyMDZgAE2ACTMBrCDyfX4LtjtIgLTpQLTC5WXRA6YkoMKNOh+UZSUgLCvSa9bAjTMAbCXS6AKYUOmyjnGzTAeVoIWUdLGUfWVxRjuls0XVZwFHWy5KjmtauXSvt4aJFi/DEE0+0SkW05xvZ0us5OTku19CS/Rk9erRT6YtKn2Xhz9YX0Vqpn1IAo/XYS89U2mRmZkoRemr84uLi2ghgtnzUWHbWG+iTXTuw8Pk1DqefO+5OvP/tF9hz6A9VuwX/ugsX//2fnbUMnpcJMAEmwAQUBIpfnIvqnz4UMgnu/Vd0u+spoV17DY7ursZXzxYLh0kZYMIFdyYI7diACTABJsAEfIuAs2mQtLrqAAtqDc0nCCcZA7CqRzICqSgxNybABOwS6HQBTI4EIu8cCWCUKmlPfCGBa8qUKZIoZSuu0JiuCGCUAklilywcKcWk4uJiDBliPw3C9qRGZeSY1rpdyl2SBUB6zdki9PZqd9lGqtkTyWxfU45TU1PTSrySfaU+sihIfBzxsyeA0ThKUdPbBLB/LZuJgznHVP8JiQgJw3sPPYWLZt2EuoZ6VbtNc1ehR1Ia/1PEBJgAE2ACXkCA0h8pDVLUokZOQeSFN4vM2n294FAdPlqdLxwnJsWIy2cnCe3YgAkwASbABHyLAJ0GeffBbJgdnAZpmwapjAKj1Q6PCsMdiRwl7Fs7z952JAGfF8CUgk1HCGBUn0yuq+VI1HI29dLeptsTqLTcHGp1yOS+coqpuwQwpXDpbwLYr4f34fZV8x1inzBiFC75x3m4fslUVbsAgwFfPvYK9PyNjJZbmG2YABNgAh4l0JB7ELnLr9M0R9LMTTCm9ddk2x6jyuJGbFmUIxwiKEyP6x/mL1OEoNiACTABJuCDBJ7KK8b3FeoHouhs0iBpicooMHpOBfGpMD43JsAE2hLwGQGM6kZpTYFURpV5IgJMVFPMXmqhKzefqwKYI/GNGNJ1iuwSiVWupkD6UwTY/U+twNe//qC6fQa9Ae8ufRI/HfgfFjy7WtXu1B598fSMpa7cBtyHCTABJsAE3Eyg4stNKH3rUeGoelMY0pZ9BXTAlxeWJis2TssU+kQG49ekQ2/gFBdNsNiICTABJuBDBHZV1mBDbpFDjwNqDa2u20aBmfR6PNojCQmBAT60cnaVCXQMAZ8SwLQWwfekAJaeni6lYlKT0xKVxfovvvhiKU2QCrwr0/o6ZjubZ3GUQqhkSBFzjsQqEsBs01K1FMH3FwEsszAPNzwwDVZrc169vUY1vai21xNvbcTLn72ranf1kIsw6/pbO/I24LmYABNgAkxAhUDhk1Nh3rtDyCfkzAsR/+/lQjt3Gbxybxbqa9RPAJPnGb0kBWEx/MHGXdx5HCbABJiAtxCot1px14EsUDqkWjM06KFTnAZJdsoTIel5RrARy7sngb8r8ZadZT+8hYBPCWAETY6u2rNnj8RQWXfLXrSXuyPASBSSa3M9+eSTLfsopxWSQDRu3Di7+yufdKh1812JABNFnylPh7zuuuuEApgynVL2XxbR5HXIa5f3x18EsGWbNuC9bz93uF0vzl6J3indMfXxJdi1/zdV2/tumIQrz7lA69azHRNgAkyACXiKgMWCzPuGwlpvFs4QO2Yews4eJbRzl8E7S3NRltcgHO7SGYmI7xEktGMDJsAEmAAT8D0Ca3MKsadK/W8UiV8kgimbbRQYXbs8JgITEqJ9DwB7zAQ8SKDTBDAPromHZgLtJlBWVYEr505CQ1Oj6liD+pyKJ6Ytkq5fNGsCqsw1qrbPzFqG/t17t9svHoAJMAEmwATaR6Du0M/IXztR0yApC95DQGyKJlt3GH3yRAFy99UKhzpvYjy6/4XruwhBsQETYAJMwAcJfF1ehRfySxx6bpsGSca2UWD02pzUBAwKM/kgBXaZCXiGAAtgnuHKo/o4gcffehGvfPaew1WsuP1+nHPa/yGnuADXLpqiakuF76kAPhXC58YEmAATYAKdS6Bs6waUb3ta6IQhqhtSF38otHOnwY6NJTj0fZVwyL9fE4P+54UL7diACTABJsAEfI9AVZMF0w5mOXTcUK8HFcRXNsqKLDM2tXotRK/Hqh5JiON6YL53I7DHHiHAAphHsPKgvkygylyNy+fchrqGetVlpCck4ZX5a6DT6fDZ7m8w30EB/N4pGXhx9gpfRsK+MwEmwAT8hkD+6ptQd/RX4Xoo9ZFSIDuy7X63DL99XC6c8rQLI/B/V3JaixAUGzABJsAEfJTAg8fycKRW/bOIvlEHfWPrNEhaalWgBXX61vXD0oMCsTwjCYEdcKCLj+Jmt7sQARbAutBm81K1EXjq/Vfx/EebHRrPHTcZl511nmSz/u2X8NKn76jajxw8DHPG3qFtcrZiAkyACTABjxGgul+Z9w4BHBQXlien4vdUBL8j276vKvH9G8eFU/b8WyiGTogT2rEBE2ACTIAJ+CaB90rK8XZxmarzOitgqGubXdKks6LM2PYwlaERoZiWzH83fPNuYK/dSYAFMBWazhbPd+emyGM5Os3RnfN5w1rduZ72jGWuq8XIObeCHtVaXGQ03npgAwz65j86ogL4M6+7BaP+OaI9bnFfJsAEmAATcAMB8+9fo/Dpu8Uj6XRIW/YV9KYwsa0bLY79UoMv/1skHDGpbzAumtpNaMcGTIAJMAEm4JsEsurqsehonkPnSQAjIcy2VQZaUG8TBUY2tyXG4KKozkufzzbXYsORozg/Pg4XxLsmxm3KysFRcw2m9OiBysbGdo/n7N2x5tARqcu0Xj2c7Qp3rN/ZSZW8IjkNVsLHApjKXeQNohALYM6+xdtv/8zWN/DM1tcdDjR11ARcP2xki42oAP7TMx/CqRl92u8cj8AEmAATYALtIlD61kpUfPmycAxjWn8kzdwktHO3QfHROnywMl84bGS3QFw1P1loxwZMgAkwASbguwRmHMpGWWPrml7K1VAKJKVC2rZGnRXldqLADDodlnVPRM9gY6dAcYcA5MsCWGdAZwGsLXUWwFgAgzeIfZ3xD4LtnHSK45Vzb4O5vk7VnaiwcLz1wH8QFNj8hyO3pBDXLJysas8F8L1hZ9kHJsAEmEAzgdzl16Eh96AQR8QFNyH68qlCO3cb1JQ14Y152cJhA4w6jF2VLrRjAybABJgAE/BdAi8VHMcXZZWqC6Ai+FQM316rCLSgwU4UWEyAAat6JCPMYL+fJ2mxAOZJuvbHZgGsLRcWwFTuQ62iEEVpLViwQBpl4MCBeO2113DKKadIzzdt2oTt27dj9erVMJmaj5+1fU2eZ9u2bdL1ESNGSDaxsbGgsSsrK1FRUYEnn3xSur5kyRLMnz+/xWvl/LY+0NhTpkzB+eefj0mTJrWMTXZjx46FPOeqVauk32ncc845p+PfmV4yo6iWF7l555VjMe7Cq1o8/uLn7zD3mUdVV9ArOR0b56hf95KlsxtMgAkwAb8nYDFXIuv+czWts9udGxB8yj802brVyAq8MPUYYCelxXaeG1emITC44z/AuHW9PBgTYAJMgAmoEvi92ozV2YUOCQXU2j9lnsQvEsHstb6mICxO79bhRfFlAaxXaCj+qKpCg6XZv5GJ3VpSIssbGvHEkSMoqjt5AECowYA7emQg1RQMUQTYp0XFeD+/oGXZf4uKwti0FOm57diBej1uSEnGoKhIVcaU8nikpka6Hh9khFGnh1Gvb0mB3F1WjldyclvW0iMkRDU90p4A6Kg/XXszN0/y7/vSMru85DGrm5ojBfuFhSHLbG5JM7UVwGz5UB8lI9F4ZO/Mmr3x7c0CmMquiAQws9mM6dOnS71lgYuEqxUrVrSIYCIBrKamRhKiSHSSRS0StHJycqQxV65cKYlrO3bskGxkn8aPHy/1sx3f1id5/IyMjBYfZZuUlBRpTvk5CWzyPN54o3rap9LKcly94A7UNzSoThUREoa3HvwPTMagFpsN727Cxo/fVu1DhfKpYD43JsAEmAAT6FwCNT9/gqLn7xM6oQswIm3516DHzmhvzM1GTbl6yovs01XzkhGZGNgZLvKcTIAJMAEm0AEEGq1WTD2YhTqL+rcihgY9dE1t0yDJPSqGT0Xx7bWzwkMwMyW+A1ZxcgpZXKFXZEGLBJlthUUtQpRtjS25T0JQkCQsORLA6NreysqWseW+A8LDJRHMdmxRdJTtePT8x7IyyCKXre+ywBZmCLArgtkKYLIYJQuAtmuVhaaowACp5hnV8FL6FB4QIImF8nxKgU8eU7nGQ9XVkqB2TXJSi+hH13+pqJD4kzApGs/ZNXfoDaZxMhbAVECJBLD9+/dj6tSpWLt2bUvElywmDR061K5ARVMpRavdu3dLUV5yxJetK0oxTI4gE9UFU44vC2CyYEbj79y5s82ctJYxY8Zg3bp1XTYCbNmmDXjv288dvm3uGjUBNyhqf5GxqAD+PddOxDXnXqzx7chmTIAJMAEm4CkCJa89iKpvtgiHD+7zN3Sb0hx13RntgxV5KD528ptvNR8unNINyf2CO8NFnpMJMAEmwAQ6iMDjOYX4pcqsOhuJXySC2WtUCJ8K4qu1a2IjcX18VAetBKpF4EWF5ZXX1QQwimIi8eYf0dGtCuyTYPNFUTHGp6Vic15ei1gkWrS9aC1bgYv8ijMaWyLMaEw5akspMslz2Y5pb92yvyQQFtbVSdFlIxLiW9akHP94Q4O0NllMlOdX9hGJfM6O5+yaRZw74zoLYCrURQKYPSGJhiIB6vDhw1J0lSgCbMuWLW1SJJXu2BO77L1GvgwZMqSlK6U7UgSZLIApUxvt+SRaa2fcmB055+HcTIx7aIbDKWMjo7F50ToYA1t/237hzH+hulb9j9JTM5bitB59O3I5PBcTYAJMgAnYIZDzwJVoLM4Ssom6bDIiL5ootPOUwRdPFSHz1+Z0C0ftnHGx6H1Wx55SKfKJrzMBJsAEmIB7CXxVVokXC447HFQtDZI6lRmboBIgJo05LTkOQyNC3eu0ymgkAP33WCauSOzWKu3QnkgjR1vJQ8lRV2oCGKX+0QmTciqg0gU5hXJfVVVLeqQo/VFNyJJFq5vS09qkaspzqo2tFMBkwS7DFNJKQFMyovFsI7aUfv1RWdVyIqZ8wqOtyGaPrW2ao+yvaDzZZ2V6qmjNHXJjOTkJC2AqwESikJoAphSoPC2A0fjjxo1rVXvMXgQYC2CO3xW3PToXvx/506HRzDG3YtTQi1rZZBfl47rFd6n24wL4Tv5rxOZMgAkwAQ8RaKo8jux5F2gaPXH6CwjKOF2TrSeMvn/jOPZ9pV70WJ7zL5dH4YwR6nVLPOEbj8kEmAATYAIdS6C0sQkzDzk+HIUK4VNBfHutzmBFVYB6FBidDLkwLQEDQjwfUaxFAHs+M0uquaWs+6UlAiwmMLBNtJTaTilTBdXEKpEANjo5SRLc5PRKLXeFFgFMOa+7BTBKgZTrlcl1v5wR1GSR0Zk1a+HS0TYsgLkogLmaAqlMa9SSAknu2Ra9p9dmzpwp1SCT0y3lZSjHtxcBximQrTf83Z2f4uFXHKe6pMYn4tX5a6DXtw4v/vSnnVjw3GOq79neKd3x4uyVHf2e5vmYABNgAkzAhkDV9++i5OVFQi46ownpj+wAdPY/SAgHcIPBbx+XY/e7ZcKRThkSjrOujxHasQETYAJMgAn4NoGFR3ORXadep1jfqIO+Uf1QlFJjE1T0MQlMsF6HJemJ6Bns2dqXaqdAygKXLCqdHx/Xpii+XOdKFAHmjDgjC2G2UVjERJQCKUeAqdX7snfHuZIC6SgCzNkUSDoc4Ki5pqWeGPmorOklGk+OAHNmzd74zmMBzEUBTEsRfDk1US4uL9faOuuss1qlKKrV6Fq/fr3knSMBTC5mT3ZyRJijFEgugn9yw8urK3HtortQZa52+N5cftu9GHrG39rYPP7Wi3jls/dU+14+eBhmj73DG9/37BMTYAJMoEsRKH5pPqp//EC4ZtOpQ5Fw2xqhnScNDv1QjR0vFgunSDvdhGGTEoR2bMAEmAATYAK+TWBzURm2Hi9XXQRFf1EUmFqrNVhR7SAKjPqF6PVYlN7NoyKYqAg+Fbq3jaqST2EUpUBeEB8nFYiXC7rLJztS/6qmRkxIS8MLWVmtaoA5qtclfba2Kapvrwg+iUrKUyxt+yj3xJUi+I4EMC1F65WCIfmqPCRALrJPPjpTBN+ZNXvjO48FMJVdkVMgt23b1sZiyZIlrU5tpJMaqQ0cOLDlBEi5kyxK0XMSpgYNGgSK/JJPjrSdZ8SIES1F8UU1wGz70vijR4/GrFmzJD/i4uKkYvzKFEjyQ3nyIz1ftWoVaJ22dt54w7rTp/ufWoGvf/3B4ZCD+p6GJ6YutGszec1C/Hxgr2r/WdffiquHtE6bdKf/PBYTYAJMgAloI0Dpj5QGKWrRV89ExHk3isw8ej3/z1psW3vyCHe1yWLTjBh5X5JHfeHBmQATYAJMoPMJ/Gmuw/LMfIeOBNQZAPXDIiGKAqPBPS2CyQIQCTd/VFWhwWKBbQqiLMrQNWokfFGheVm4+aq4pCWKqbKxURLMlBFjtrXD4oOMLRFPtrWvaHyleGUPsHI8Gsuo08Oo17ec8iif5Cj3VaZu2o5nL6rM3nrptEtq9gQ629ds10RpillmcwsT2xpgsqBI4xN7KrBPhfTlyDnReNTPmTV3/runrQcsgHnjrrBPHifwwXdfYulL6xzOE2gIwEvzViEt3v4HjPOnj0Vdg/pJXc/e+zD6pffy+Fp4AibABJgAE1An0FB4FLlLR2lClHTfazAm99Fk6ymjisIGvLUkVzi8KdyA65alCu3YgAkwASbABHybAOladx3IgvmEKGRvNfoGPfQOqt3rjUCRrkkIwqTXY25aAvqZgoS2bOAcAbUUUOdGcWytVmfN1TncPZ6rfrizHwtg7qTJY/kEgYLSEtz4wDSY6+sc+jvx0usw8dJr7docK8jBDQ/crdo/wGDA56s2gR65MQEmwASYQOcRqPpmC0pee1DogN4UjrSHvxLaedqgsd6KTfdkiqfRAeMfS4fe0Hn1ysROsgUTYAJMgAm4g8CTucX4oVK9bEuQVY+mOvW/B0F6HcqDLKh2IKLJftKflSlJHXc6pDv4+MIYopRLZ9egrN9lm/I5pUcPyCdDah3X3eNpnbej7VgA62jiPF+nEmhobMCtK+fiz+wjDv2gqK+X56+GQW9fwNr249dY/MLjqmNQ5BdFgHFjAkyACTCBziVQ9Nx9qPnlE6ETIX+5EPE3LRfadYTBK7OyUG9WP7VL9mH0khSExQR0hEs8BxNgAkyACXQigW8qqvFMnnp9yAA6vMWsXgeMXP9nXCi2VleizuIgV1KxxitjIjAuIRr8NUv7N962lln7R2wewVHKpytzuHs8V3zwdB8WwDxNmMf3KgILnl2NT3d/I/Tp6ZkP4dQM9TSY1W8+hze+3Ko6DtX+ohpg3JgAE2ACTKBzCWTNPh+WGvXiwbJ3sWPmIexsbamSnl7RO0tzUZanfuKXPP8l9yQioSenqXh6P3h8JsAEmEBnE6hsasLdB7MduhHeFABzg7q4FWLQ4989orEsuwgNVm0i2KAwE+5JjpdOiuTGBPyBAAtg/rCLvAZNBDZ//REeff0Zoe2Y8y/DtNE3ObS79dG5+N+RP1Vt5oy9AyMHDxPOxQZMgAkwASbgOQL12fuQt0JbUfuU+e8gIC7Nc844MfIn6wqR+4dZ2OPcm+ORMShEaMcGTIAJMAEm4PsEFh/NQ2adev3hU4KDcajM8Zcno5MjkRgSiKXZBWjSpoEhxRiI+WkJiAvkiGPfv4t4BSyA8T3QJQhs/20XZj+9AhZB3nuf1Az8d9YyUAF8tWaxWnHe3TegsUm9kOTGOY+iV3J6l2DLi2QCTIAJeCuBis9eQOm7a4TuBUQnImWRelSvcAA3G3yzqQQHvq0Sjvq3UdEYMCxCaMcGTIAJMAEm4PsENheXYWuJekRzSlAgyiutqHWQ4hgWoMfD/ZPwc7UZK3OKIE62b+ZGJ0TeEB+Fi6PDOSXS92+lLr0CFsC69PZ3jcWT+DXn6ZVosjg++STYGIRNc1cjKTbeIZj9WYfx7+X3qdoEBRrx2aqXoKdcfG5MgAkwASbQaQQKN0yGed+3wvnDzroKsTcsENp1lMEvH5Rhz4fitE0Sv0gE48YEmAATYAL+T+BPcx2WZ+Y7XOhF4ZH4vMjxFyhjUqIwLC4MOyuqsTpXva6YvYnSgwJxe2Is+vIpkf5/w/npClkA89ON5WU1E6A6XWu3vCgUv8h2/vgpuOQf5wrRvbXjY6x49WlVu4G9+mPD9CXCcdiACTABJsAEPEjA0oTMWefA2qieLiLPHjdhGUIHjfCgM84N/efOKnz7SomwE6U/UhokNybABJgAE/B/AhStNeVApsMi9uMSYrA5uwINDqLAIgMNeKh/Iqhw/sHaeizLKkS5g8wWW7L0Ff+wqDCMi49GuMFx4X3/3xVeoa8RYAHM13aM/dVEoLa+Ditf+y+2fv+lJvtrz70E06+9WZPtQ5s24P1vP1e1vWH45bjr6n9pGouNmAATYAJMwDMEag/8iIInJmkaPO3hr6A3hWuy7QijnL1mfLq+UDgVFcCnQvjcmAATYAJMoGsQWJdbhN2VNaqL/Xt4KOIQiI+LKh0CGZsajX/Ghko2xxubsCy7EEdqxV8YKQcN0uswODwU50eGYkBIMKdGdo1b0OdXyQKYz28hL8CWwJe/fI81m59DQan423PqO/jUQVhx+/2aUxbHPTQDh3MzVcE/cPN0DB90Nm8ME2ACTIAJdCKBsvfXofwT8cEnxuQ+SLrvtU70tO3UZbkNeOehXKFPodEBuOaBFKEdGzABJsAEmIB/EPi6vAovwzoy8AAAIABJREFU5Kt/xqFaXQ/1SMHsP/IcRoHFGA1Y2i8J8uGOdCrkqpxi/FilLq45IpgQGIDzIkNxbmQYunGxfP+42fx0FSyA+enGdqVlVZmrkVNcgJ/+/B0ffv8VDjkQp2y59EvvJaUrUt0uLa2uoR7D7xkHKoSv1t5cvA7JsQlahmMbJsAEmAAT8BCB/FX/Qt2x34WjR5w/DtFX3SO060iDerMFr8zKEk6pN+gw/rF08NfuQlRswASYABPwCwKljU2YeSjb4Vrmpifix+NmfF7suBaYMgpMHnBzSTleKSprF6s+piCkGQORZAxAojEQiYEBSDYGgiLGuDGBzibQIQLY2VOu7ex18vxMoA2Bfuk9sfauBQgzNYf/amm/HNyLOx9bqGoaGmzCJytf1DIU2zABJsAEmICHCFjrzci8dwjg4MsKeeqESY/DNOAcD3ni+rCb7slEY734jPrrlqbCFGlwfSLuyQSYABNgAj5FYP6RXOTWN6j6PDI2EsMiwzHnj3w0Ovg7qKwFphyMosAeyy12WGvMWWBUKSyU64U5i83n7CMMBqzpmezVfrMA5tXbw855igAVql81eS5MxiCnptj06btY9/ZG1T6DB/wFj945x6kx2ZgJMAEmwATcS6Dmty9Q9N8Z4kH1BqQv/xo6o0ls28EWbz+Qi/IC9Q84sjuXzUpCXHdtUcwdvASejgkwASbABDxA4PWiUmw7XqE6cvdgIxZ0T8LL2WX4qsRxFNiNqVE4NzaszVhFDY14rrAUPzioN+aBpfGQPk4gxRjIAhjtIUeA+fid7Gfuk0j18G2zEBgQ6PTK5vx3JajGmFqbeOl1mHgpRzw6DZY7MAEmwATcSOD4mw+jcvvrwhGDev0FiVPFdcKEA3nA4OPHC5C3v1Y48vm3xiN9YIjQjg2YABNgAkzAPwjsr6nFI1kFDhezuncqGpuA+ftciwKTB99bU4sN+SXIq2/0D3i8Co8SYAHsBF4WwDx6n/HgGgnodTqMv+hq3HrZGOj1rh3Ze+n9N6OsSv1UldWT5+If/c/U6BGbMQEmwASYgCcI5C4dhYbCo8Khoy65HZEX3ya06wyDHRtLcOh7x9/ck1//uDYG/c71nhMsO4MVz8kEmAAT6EoELACmHMh0mKJ4S1IcBkeEaooCuyElCufFtY0Ck5k2WYGtpRV4vbgcZgvNzo0J2CfAAhgLYPze8BICsZHRePDmezCwVz+XPSosK8FV82532J/qf1EdMG5MgAkwASbQOQSaKo8je94FmiZPvPs5BPUYqMm2o41+fq8Mv24rF0572oUR+L8ro4V2bMAEmAATYAL+Q+CJnCL87ODExn9EhOK2pDiUNzS5XAvMllZ5UxNeKizDl+VVEFeo9B/WvBLtBFgAYwFM+93Clh4hEBJswg3DRuLG4VfAFBTcrjm++Pk7zH3mUdUxundLwSvzH2vXHNyZCTABJsAE2keg6of3ULJJ/bASeXSq+0X1v6D3zgLy+3dU4rtXjwth9PxbKIZOiBPasQETYAJMgAn4D4EvyyqxsUD9b4RJr8fjfdKkQ4JfySnDl4ITIcekRGGYgygwJTmqD7a9oho7KqqRWSeuVek/1HklIgIsgLEAJrpH+LqHCFAU1sjBwzBhxGhEhbknNeSJtzbi5c/eVfX40n+ch3njJ3toRTwsE2ACTIAJaCFQvHEeqndtFZqaTh2KhNvWCO06yyD7dzM++0+hcPpufYJx8bRuQjs2YAJMgAkwAf8hUNrYhJmHsh0uaG73RPQMDtIUBUYnNC4/NQmBOpLMtDcSwEgIo5/CBq4Tpp2cf1qyAMYCmH/e2V62qqBAI6LCIqSfXsnpGP5/Z4MK3bu73bF6PvYc2qc67Kzrb8XVQy5y97Q8HhNgAkyACThBgNIfKQ1S1GJGzUT4uTeKzDrt+vGcery3LE84f3hcAEYtShHasQETYAJMgAn4F4F5R3KRV68egXVlXBSuiI2UFv1qThm+EESBXZUUiUsSXA8cqGyySCIY/VCUmPx7bn0D8rmIvn/dfCqrYQGsS2wzL7IrELBYrRh+zzjUNdSrLveF+1egT2pGV8DBa2QCTIAJeCWBhvzDyF12jSbfkme/gcDEXppsO8OorsaCV+/NEk6t0wP/WtMdUp4LNybABJgAE+gyBF4rLMXHpRWq66XoL4oCo6alFpjJoMey/omgR3c2Esa4dR0C4W6+f9xNTme1WrmGnbup8nh+R2Bf5iHc/Mj9quuiKLTPVr0EOmmSGxNgAkyACXQOgcqvXsHxLSuEkxvCY5D64KdCu8422HRPJhrrxf+bdt2yVJjCvbOWWWcz5PmZABNgAv5K4H/VZqzKVk+Vp08lVAeM6oFReyO3DJ8WOT5d+OKEcFyd1Bw1xo0J+CMBFsD8cVd5TW4n8MaXW7H6zedUxx3U51Q8MW2R2+flAZkAE2ACTEA7gcKn74b596+FHUL/einixj8otOtsg7cfyEV5gbjA8GWzkhDX3djZ7vL8TIAJMAEm0IEEGq1WTD6QBXpUa3QSJJ0ISa260YLZf+ShzqJuTzXAHhqQiIgA/lKlA7eSp+pAAiyAdSBsnsp3Ccx/djU+2/2N6gImjBiFSZff4LsLZM+ZABNgAr5OwGJB5n1DYa03C1cSe+MihP3jCqFdZxt8/HgB8vbXCt0475Z4dD8zRGjHBkyACTABJuBfBNZkF+LXavW/e4MjQnFL0smTgt8vqMB7+eppk0RnSEwoxqdF+xcoXg0TOEGABTC+FZiABgJXzL0NxeWlqpYrb5+Ns08bpGEkNmECTIAJMAFPEKg7/Avy19ysaWhKf6Q0SG9vO18qwcHvHKer0Br+fk0M+p/neuFib+fA/jEBJsAEmIB9Ap+XVmJTofrBL5T+SGmQcpEWiv6avTcP1Q7qcpHt4n6J6BYUwNiZgN8RYAHM77aUF+RuAgWlxbh6/h0Oh/105YsICTa5e2oejwkwASbABDQSKPvwPyj/6CmhdWBCdyTPfUto5w0Gv3xQhj0flgtdOXV4BP56NX9bLwTFBkyACTABPyNAJy3OPpzjcFVz0hPRyxTUYkN1wKgemKN2RkQwJvc4GTnmZ9h4OV2YAAtgXXjzeenaCHz6004seO4xVePu3VLwynz169pmYSsmwASYABNoD4H81RNQd/Q34RDhQ69DzDXqh5oIB+hAgwPfVOGbl0uEM2b8JQTnTowX2rEBE2ACTIAJ+B+BeUdykVevXi9yZGwkro6Lalk41Qyb90c+ShuaHMKY1TsevUNPCmf+R45X1BUJsADWFXed1+wUgVVvPIM3v/pItc/IwcMwZ6zjCDGnJmRjJsAEmAATcIoA1f3KvHcIoOFg64RbV8N02rlOjd9Zxrl/mPHJOvUTvmS/4nsE4dIZzUfdc2MCTIAJMIGuReD1olJsO65e1ys9yIiFGUmtoHxzvBovZKmXdyHj7iFGzOmT0LVg8mr9ngALYH6/xbzA9hKY8PAsHMg+qjrM7LF34PLBw9o7DfdnAkyACTABFwnU7PkcRc/OFPfW65G+fDt0Rt9IWS/Lb8A7D+YK1xUSZcC1D6YK7diACTABJsAE/I/AvpparMgqcLiwlb1SEa042ZHOgVyyvwC5tY5PGp6YHoO/R/MhK/5313TdFbEA1nX3nleugYC5rhYXzvwXLA6iCij9kdIguTEBJsAEmEDnEDj++kOo3PmmcPKgnmcicdqzQjtvMWist2LTPZlid3TAv9Z0h04vNmULJsAEmAAT8C8CFgBTDmSCCtyrtQmJsfhnZFiry/+rrMXaw8UOYUQFGvBAv0QY9XIZff9ix6vpegRYAOt6e84rdoLAt//bjRkblqn2iAgJw0ePPOfEiGzKBJgAE2AC7iaQs+RyNJY4LgJMc0ZdcjsiL77N3dN7dLxX7s1CfQ19vHHcRi9JQVgMn9gl4sTXmQATYAL+SGBDbhF2VdaoLu0vYSGYktK2VuSqQ0XYX1XnEMnIbhG4PDHCH7HxmrogARbAuuCm85K1E1j/zia89Mnbqh3+ecbf8fBts7QPyJZMgAkwASbgVgJNZQXIXniJpjETp7+AoIzTNdl6i9F7y/JwPKde6M7F0xPRrRcXKxaCYgMmwASYgB8S2FlehWfz1Q9NCdLrsLZ3GgJ0rSO5KAVy8X7H6ZPUZ2n/RFA0GDcm4OsEWADz9R1k/z1KYNKqefjt8H7VOe4aNQE3DBvpUR94cCbABJgAE1AnULlzM46/vlSIiOp+pT+yA7D5n39hx042+PzJQmT9ZhZ6MXRCHHr+LVRoxwZMgAkwASbgfwQqm5pw98Fshwu7JzUBp4a2rYFJxfCpKL6j9pdIE27PiPU/cLyiLkeABbAut+W8YK0E6hsaMHzGeDRZ1I8Ifvbeh9EvvZfWIdmOCTABJsAE3EyAit9TEXxRCxk4DPE3rxSZed317984jn1fVQr9GnRFFE6/KFJoxwZMgAkwASbgnwQePJaHI7XqEcPDo8NxY0JMm8VXNlow54881DuoIUadpveKR78wjjT2z7un66yKBbCus9e8UicJ/PTn77hr7WLVXsbAQHy+ahP0PhZN4CQGNmcCTIAJeC8BqxWZ9w6BtV4cIRVz3VyEnzPae9ei4tnvn1bgp7cdH1VPXU8ZEo6zrm/7wcbnFswOMwEmwASYgEsE3i0pxzvFZap9owIMeLSX/RODPyqsxFt55Q7njTMGYHG/bm3SKF1yljsxgU4iwAJYJ4Hnab2fwFPvv4rnP9qs6ujf+w/EY5Pnef9C2EMmwASYgJ8SqDv6G/JXT9C0utTFH8IQ1U2TrTcZHd1dja+edXxKF/mbeqoJw+9I8CbX2RcmwASYABPoQAJHa+vxwLE8hzMuzkhGalBgG5smqxXz9+WjpF4984U6cUH8DtxQnsojBLxKANu5cyeGDBlid6FLlizB/PnzPQKBBz1JwGw2Y/r06UhJSVHlLe/Tjh07cM4552DTpk3Yvn07Vq9eDZOpbV65ku8DDzwgPXV1L0tKSjB27FipP83tyXb7qvn49fA+1SkmXX4DJowY5UkXeGwmwASYABNwQKB829Mo27pByCggLhUp898V2nmjQdHROmxdmS90LSo5EFfOSRbasQETYAJMgAn4L4FpB7NQ1aR+cvCouChcFms/Xf7ncjP+c1S9kD5Ro4L4FAVG0WDcmIAvEvA6AYwEEhJUYmNPFtmTRY/x48dL4gc3zxGQBbCysjJcfvnlbXjTXsydOxffffcd1q1b57QI5SsCWENjA4bd47j+11MzluK0Hn09txk8MhNgAkyACTgkkL92IuoO/SykFD7kWsRcO1to540GNeVNeGOu48LG0ocSow5jV6V74xLYJybABJgAE+ggAi/kl+Dr8irV2XqagjA3PVH1+qpDRdhfVefQ275hQZjRK76DVsTTMAH3EvAJAYyW7EyUkXsRda3RZAHslFNOQVVVFWbOnNkqqouiv3744Qds27bNpSgsXxHAfvhjD+5e96Dq5puMQfh45Qsw6Pk44K71DuHVMgEm4C0EqO5X5n1DAYv6N92yr/ETH0XIGed7i+vO+WEFXpx2DFbxMnHDijQYTXrnxmdrJsAEmAAT8BsCe6rMWJtTqLoeHYDHeqchzGD/b0VxfSMW7itAo9XqkMm/02NwVnSI33DjhXQdAj4rgJGQsmDBgpadGjhwIF577TWQcLN//35MnToVo0ePxqRJkyQb5XV6Lgs9Tz75ZMsYI0aMaBN9Zu9WkPsOHTq0VYQUiUNyBNv69esRFhYmCUX0I6cL2qZ5vvTSSy1jyH6vXbtWWgc15WtxcXGS7ahRo0Dj79mzp2Vdu3btwrhx46Q+tGYt6YiitR0+fBjDhg1rifKidS9cuBBXXnmltE45DdFWnJQj9mjd1JRcqV9lZSUqKiogs7dNb7XdG2X/jkqB3PDuJmz8+G3VfwkGD/gLHr1zTtf5l4JXygSYABPwMgLm379G4dN3i73S6ZD+yA7ojI5T9MUDdZ7FlkU5qCxuFDpwxZxkRCe3re0i7MgGTIAJMAEm4BcESLiafCDLoYD178RYDIkMU13vh4WVeFtQED/UoMeD/RMRoiKk+QVMXoRfEvAJAYxEoDFjxmDWrFmSAGQruMiCCe0QCT+ZmZmSfWJiYougRX02btzY8tw2EkkWVqiulJb6VLbj0dzKMen3zZs3t4hydJ36rFixopVQp1yXVgFMHovSRGUhUBbS2psuqhT3MjIy8Pnnn7fwIP+eeeYZSVy85ZZb7ApgNTU10h4pOZKPOTk50t6sXLlSEi5lQdDWX3v+K1nT2juiBtjNj9yPfZmHVN/0k68aj7EXXOGX/yjwopgAE2ACvkDg+JvLUbn9NaGrQRlnIHH680I7bzbYtrYA+X/WCl0cfnsCUk/zXaFPuEA2YAJMgAkwASEBigCjSDC1NigsBJNT1FMYqSD+4v0FKKhz/MXLaRHBuKtHnNAfNmAC3kTA6wQwtSL4ykgpewCVopgsgClrVKlFbSnHciY9zzYSyfa5UvShwvBq89v6TeKSKAJMWQtNGXVGgpiWdTq6AZX9L774Yqne19KlS6WabOQrNXpdKUIp17B79+6WKDhlHTd5Tlsu9LqSO62HhEplBJutT54WwKrMNRhx702wOgj9ffbe5eiX3tOb3svsCxNgAkygSxHIXToKDYVHhWuOvHgSoi5pjgb31bbzpRIc/E69pou8rrOui8Ep/wz31WWy30yACTABJuAGAlQDjGqBqTWjXofHe6dJBe3V2pGaeiw/UAjHiZDADSlROC9OPZrMDcvhIZiAWwl4nQBmrwi+2opt0wnl1D8SwGyFJFuhRR6TxBs5dZBec+a0SVvhRum7WoSZ7emFFFW1aNEiPPHEEyguLm7jt70USOUYnhTASGiidVAa5KBBg6T0x4kTJ0JOxbSXArllyxaHJ0LaExmVr9nuh3LvSQS1Fd/c+m44Mdi2H7dj8QtrVYcOM4Vg2yPPQ+fgj4Yn/OIxmQATYAJMoJlAU1kBshdeoglH4rRnEdTzTE223mq058Ny/PJBmdC90y6IwP9dFS20YwMmwASYABPwXwJ0CiSdBumoTUtNwBmhjiOGX80pwxfFjr98IRFtbt8EJAd3bvp9WX09Vvy+DwXmk9HSYQEBuOe0fkgPDcEzBw7jcGUVUkJM2F1SKqFRXs+srsGq3/fhb/Gx+LGoBFWNzdFvgxPiMLHPyaCHD7PzsPnYSbai68ox5DlGpCThktQkaXzla7FBRjx/8AjSw0Jw/+kDpOvyfKO7p7X08d87t2NW5pMCmCySKOt6iSKpCKdtiiKl4tnWpyI7LSmQZGdb86tnz54t9by0CmDKMbxRACP/KA3yuuuuk9IfFy9eDDnN0RMCmL0IMeVboSNqgC158XF89MPXqu/A4YPOxgM3T++YdyjPwgSYABNgAm0IVO7cjOOvLxWSobpf6cu3A3rfLgx/6Idq7HixWLjejEGhOPdmTkcRgmIDJsAEmICfE3jwWD6O1Kqf5vjPyDBMSIx1SKHBYsW8ffkoa2hyaJcQFID5fbuBIss6qz38215palk4koWlxJBg6TUSwL4tLG4RtGTBLDwwQLou29MYsmhG4tN7WTm4qXcP/D0+Vhrjt+NlLdflPqfHREki2Q9FJdh0+BjG9uwu2VOjPj8VH5fGSAwxSSKbmgBGophS8Do1OlKyl8fvLLb+Nq/PCWBqKX5K4USUAmkvikgeNyUlRbMAJosxVJSe6n0pUxdtBTBXUyBJgJo8ebJUN8w28spWhHN3CiRFgNEaKQ2SivInJCRIAp+tCOVsCqStyGgbAaas1Wb7husIAWzk7FtwvLJc9b0+Z+wdGDl4mL/9W8DrYQJMgAn4DIGi/85AzW9fCP0NOf18xN/yqNDO2w0KDtXho9X5QjfjMoJw2Uz14+2FA7ABE2ACTIAJ+AWB90vK8VaxeuQwnQJJp0GKJKv9VXVYdahIyIROhKSTIb2pKUUxW/FKFqcoKmzWaf1Q0dDYRmxSRmcNToiVIsyGJMS3isQiwWpbTl6LKGa7fqUopkUAo/7kd0ltvTSU0aCX/IsyGr0JrU/74rMCmFKokiPClCmQjorg046RkKOspSUXk3cmBZLGsZ2b6n1Rs5fqJyqCb1uIXxbNvvvuu04TwGx9ICHMkQAmR4ep1Smj0yupKaPslKzsHUYgH4JANd369evn0SL4fxw7iIkrZjt8U299+BlEhUX49BufnWcCTIAJ+CwBiwWZ9w2FtV69wK+8tphrZyN8yLU+u1TZ8erSRrw5P0e4DlO4AdctSxXasQETYAJMgAn4N4HsugYsPJrrcJGz0xPR2xQkBPFOfgW2FlQI7canRWNITKjQzpMGcqSXPEfviLCWCDBZ7JLFJDktUimAqUVnydFYcmqkcg3KVEp6XRbOZFujXq85AkzZv95iaYk+8ySzrja2zwlgtEGySLJt2zZpv0j4Gj16tHRKJEVKUaMaYPQaXaOmTHWk57KosmfPHuk6CV+Uwugo+sjezWF7QqVso1ZQ37ZumW1xf6VflOJJKYckGlF0mSsRYPZOlnR0k9uLVLM9ddORAEYCoO3+iNJM1dJF5f0lf21PjbStpeauN+5T772C57dtUR0uIzEFL897zF3T8ThMgAkwASbgJIHaQ7tRsPYWTb1SF38IQ1Q3TbZebWQFXpx2DFaL2Muxq9IRYBR9py8ehy2YABNgAkzAtwncdzgHxQ3qJzmOiInAdfHiupFUCH/lwSIcrFZPqSRSlAF5d894nBImFtXcTZaipg5WVLWq62UbAdYeAUyuz3V5WopqLS6K9qIaXiRcybXBXIkAU47Dtb/cfacAXiWAuWt5zoo+7prXW8d55513pMgpit7i5pjA+Idm4FBupqrRDcNG4q5RExgjE2ACTIAJdBKBsvefQPknzwpnD0zojuS5bwntfMVgy6IcVBY7PpKe1nLV/GREduvcYsS+wpT9ZAJMgAn4M4HXi0qx7bh65FZcYACW90zRhKCisQkL9xWgpsnxNzHBBj3m9ElAt6AATeO6w8hecXnbGl/KaK/2RIA5qsdlbw5lHTF7KZCy2CULa7LfxIUK9v9ZXqmaXukOdl1xDBbA/HzXKaJr5cqVuPPOO0E1wripEygpL8Xlc29ziGjD9CUY2Ks/Y2QCTIAJMIFOIpC34kbUZ+8Tzh5+7g2IGTVLaOcrBh8/XoC8/SdPt1Lz+8LJCUju7/hkL19ZM/vJBJgAE2ACrhM4YK7Dw5mO60cuyUhGSpC2L01+r6jF40fEB7LEGQOkkyFDDB1zAI1tMXoiJkeEuSsFkgrUKwvay0XuaZ7KhkapTtfmY9mtiuTL4hb5Q0Xw+0aGS3XEqMl1vWQ/5UgvZa2yiMAAyV4u1O/6ncA9lQRYAPPz+4HSEbds2YJbb73Vz1fa/uW9/uVWPPbmc6oDRYaGg+p/6XScWtJ+2jwCE2ACTMB5Ak1VpcieO1xTx4RJa2EaMESTrS8YffNyCQ584/g4elrH4Otj0Pf/2TsPMDmr6o2/MzszOzvbe00nDRJapAYIAQQEREGKAoqISu+9BCkaBUQIEP+AIiBFQEVAQOm9BgghkN6zvfc2szP/585y12+/fG1mZ2anvN/z8Cy7c+655/zuF3TfnHPuAdmJkBJjJAESIAESiCIB0bp48Ybt6Dao2jquKA/HFOZajuLvtR14ranL1H5ShguXTCtCRoxEMGXboAhOCF/FbveIIPVqbT3G0gIpBDDxqGeMlWa4Rw2pl4KWsBWzv0RllxiSLyvH1PPBFpaXYllTS/BmSPH8c+t2KNseZV7zigqCN03yGTuBpBTAxo6FHlKRwAV334TP1n2lm7q4+VHcAMmHBEiABEhgfAj0LHsBzY/dYLq5zeHChFvfgfiaLM/KVzrw+fP6N3rJPOcenos9j81LlrSZBwmQAAmQwBgIPFzfgnc79P/yZJLbhRsmDYsvVh5/ALhzUxPWdRvPAxO+hAh22U7FSBfDwfiQQJwQoAA2TgehHoYvwlAPxB+n0FJy267eHnzn6p/B79fva7/trKtwwNxvpSQfJk0CJEAC8UCg+a/Xouez/5qG4p65L0rPHb51OFmeLZ/34O2/mLeeTJmXiYPOKEqWtJkHCYRNoH59Gz5+ei32OWkmyqabD/oOe6NxXLj8hU1o3NSOhT/fFS5PeDOXBnt9aNjYjglz+d+NcTzKqG39ZU8fllQ3Gvq/fWolCpzW35/+IT9+s74RjQPmcymnely4eBpFsKgdMB2HTIACWMjIxrZA3rK4ZcsWiNsV5VwueXPi5MmTceedd0LcpsgndgT+9d4ruP3JP+lumO504ZXfPwJnmvX/cYhd9NyJBEiABFKAQCCA7dcsgL/PvA0w//uXImfhaUkFpWXbIF64rc40p+Ip6TjqsjJTOxqQQLIToABmfsJC/Hrzz1+iZGoe9jiG7VXmxBLPwhcI4IL12zEYEA2R2o+4CVLcCBnK0zLow+L1jej2mV9PLESwS6YVw8VKsFAQ0zZKBCiARQmsnlshej366KOjxC9pK0WwRYsWYf78+TGOLLW3O2/Jr7B8/SpdCAt22xu//UXyDFNO7dNm9iRAAolIYHDb16i748eWQq+45h9wliXXL3MDvX48eeV20/wzctJw0uIqUzsakECyE6AAZn7CFMDMGSWDxX21TVjW1aubytSMdFw3MfS/ONnaO4jbNjRBiGxmz4QMJ86fUoQ8Z5qZKT8ngagSoAAWVbyjncvqrwMPPBCnnnqq6c5CLFuxYgU6Oztx//33j7RI3nLLLbjhhv/NQNltt93w1FNPYeLEibjkkktQWVkJIaLJR9iLR/kz081TyKCtqwPHXPsLBAz+473ox+fjO/ssSCEqTJUESIAE4otAx8t/QvtL/2caVFpeKapu+o+pXSIa/O2K7RjsM//b9tPunIg0J2euJOIZM+bIEdASwN5+6CvUr2sLbuJwpWHjOlfVAAAgAElEQVT+abNH2iOlGNRe16P5uVlk6vXC3p3lxKFn746sQndw+aZl9Vj2zPoRV2Uz8rHgjDnobunH2w+tRPHkXGz+rGHUOqOYZQukyKV5a2fQb1555qiWSPWewmbG/ErscsjEYPWXzFe5Tr1G2MsKsbFyMuPIzyNPQIhfQgQzev4wrQq5jtDFqc87+vDAlhaYS2BAtsMeFMEme5JnPmfkT4seo02AAli0CSv8r127FhdeeCHuvvtuzJw503RnIYCddtppeO+990YqwsTP3n333ZE2SSmqCWeidVLc+KisMGNVmSlmPPnGC7j7mUd0DV1OJ/5z60PIcKWbO6MFCZAACZBAVAjU33UGBjavMPWdtd9xKPzh//4SyHRBAhn8+3d1aK0eNI34e9dVIK/c2rX2ps5oQAIJSkApgBVUZgfFHne2Kyg4iUeIPEJAkiKYEJrEIz8Pdb6Wer0QtV6/7wvkVWQFfUpRaa/jp2PqXmVB0Ut8PnG3EkzfryL47yI+Oc9LCk0iJvkzEZPwI2MW3697vyYoaAmBSq6ReWqJgEofkouyBVJ8vm1F44hwp4xT7DFWTgn6OiV02KL9UbRBGlVq/aikAIflh3eD8EdtvXh4W6slEcxhs+EnE/KxT74noZky+MQlQAEshmenJYBJgerll18eieTmm28OVmsZtUsqw1aKYtu2bcPJJ5+MpUuXBkUzMWxfVIAp543FMOWE2Ornt1+DVVs36MZ62J774+afXZIQuTBIEiABEkhGAmLul5j/BQttFsU/ux2e3Q5NRgx468EmbF2u38Yikz707BJUzeEs0aR8CZiUZQJK8Ucs+uy5DVhwxtyRaizxMynm7HfyrB0EMssbGRgqxSK1cKRcphaZxGda4pW6ZVFLpDNr/dQSBqUAJv0LQU6IdPIRotvKV7bgoJ/OwSf/XDdKSIwEJ/qIPoF7a5qwvFv/fz+mZ6Tj6jDaIGXkoYhgYs238jz4YWVesCqMDwnEkgAFsBjStlIBpmxXVFd7KUNV3yJ51llnBSvAxKNsg2T7o/EBVzfV46SbLjA0uuPca7HfznvE8E3hViRAAiRAAkoCvV+8iqaHrjKHYrdj4q3vwuZKTvHn8+fbsfKVDlMOe59QgNkHh/c3+abOaUACCUJAKfT0tg+Maj1UpiDbEJVtf+r2yFBSllVZco3wLwU2vWHzUgCbe/jkEeFJik7KFkrhU/jvbOoNVpUp/13up+VL/qy/2xs0k/mpK8DUdsq8ZTunuHVStnGOhVMoTGk7dgIfdfbgT3X6NwmLpvk7wmyDlNEta+/Fg1utVYKJNZ40O35QkYv5BZlg0/7Yz5gerBGgAGaNU0SsrMwAMxPAZFuknPslWinVQpms+hKtlqLlkkP19Y9vyT8fxlNvvqhrkJeVgxd++2fYbfzPckT+ENAJCZAACYRBoOVvN6H7o+dMV6ZP3R1lF/3F1C5RDdZ/2I0PHm8xDV+IX0IE40MCqUxAKYDVrW0b1dZnxEU54yoUgUfO6lLO/VJXmEVCAFNWkpkJYJ68dLz/2Gr4BodG2iSNKsDEZ8JetDoqK8C0eIXDSS2wqWekpfL7Gu3c+/x+XLyh2rAN8pSSAhwaZhukUgT7y7ZW+K0MBftmUZXbiSNLs4NVYfyNK9pvAv1TAIvxO2DW1mgkgOkJaGJNTU3NyFww0VZ5/vnnY+HChcGZYGx/1D5kr8+Lo64+Ez39fbpvwSmHHovzj7N261iMXyVuRwIkQAIpQ6D6ukMx1D08uNroyTvqXOQe8XMzs4T9vGHjAP57Z71p/BPmZuCQs0pM7WhAAslMQF0Bppz3ZSXvUG5I1Kq6Us/jstICqawAi0QLpBD+RMWWnCEm8lbOPtOrABNzyeTQezNWoXAy88XPo0tgSXUjvuzR/71np4x0XDOGNkgZ/equfty/tRV9Q+aXtigzLnQ5sLAoE3vkZqDI5YguDHpPWQIUwMbh6IVg9c9//jN4c6Mchi9ngdXX14/8XG/gvfKWR1kRJlsgMzKG2z7kTZFyntg4pBn3W7687B3c9Mg9hnH+bdFdmFRaGfe5MEASIAESSFYCg7XrUXfryZbSK7/sMbgm7mzJNhGN+rqG8PQ11aah51U48b1rK0ztaEACyUxAq9JJ5CvFIOXcLXkjonJIvtksLSU7rRlesiJM2WKpFuGkKDbv2J2CQ/CVAlgkhuCrB9rLCi8Ru9Hwf+WgfWEr4uzvGsT8U3fG+4+vGjUDLBROyfy+JUJu73d04y/1xlXEt0+tRIFz7OJTy+AQlm5uRk3/cNttqE9JugNzst0QoliWw476fi8m8vZIXYy7ZLuRbmf9nJX3jAKYFUpRsFHP8BJbPPbYYzj11FNHdtOaAaYemi+Erx/84Ae44oorRglq0r/yBskopJHQLs+5cxFWbFyjm8OMqil4+OrbEjpHBk8CJEACiU6g47WH0P5v47+sEDnaM7Iw4bdvA0nesv7E5dvh7Tf+W/U0pw2n3Tkx0Y+e8ZPAmAiohRlly550LG9PFN9rzb+SNzZaCUSKS6LdUDxC+Mop9oxqvVTOGZM2YpaXVgWZ3FMKaeJ7dUumHIIvft68tXNkX3mTpfiBer2o7BID7WWVl4xJ2Y6onmOWV565g3Ao54mJPULhZIUlbaJDoN/vx4UbqjFkcKHMScX5OKIgJyIBeP0BPLC1BV929kfEH53oE7h7biUFMIsvCAUwi6ASzYy3Pxqf2Lrqzfjp7640NLr6R2fh2PmHJdrRM14SIAESSCoC9Ut+hoFNX5jmlPmto1D041+b2iW6wQu31qFl+6BpGictrkJGTpqpHQ1IgARIgARSh8DdNY1Y0a3fBjnJ7cINk8ojCuQ/jV14rq4DIYwFi+j+qeCMApj1U6YAZp1VQlmKFsipU6eOqihLqASiHOxV99+Kd1d+qrtLticzOPzemTb2EuAop0L3JEACJJC0BPx93dh+zQLA4G+rZfJC/BIiWLI/7z7cjE2f9pim+Z1Ly1AyNd3UjgYkQAIkQAKpQ+Djzh48YHAbpCCxeEolSiM8g2tL7yAer27Dtr7wWiJT54TCy5QCmHVuFMCss0oIy7Vr1+Lkk0/GvvvuOzIUPyECj2GQm+urcdpvLkXA4BeqM486EWcedVIMo+JWJEACJEACagI9n7+M5keuMQdjswXbH0UbZLI/X/63A8tfaDdN84AfF2LaPsnPwxQEDUiABEiABEYIDAYCuGj9doives9xRXk4pjA34tTEju+29ODZug70hDggP+LBJJlDCmDWD5QCmHVWtEwSAov+cide//wD3WxE1Zeo/hJVYHxIgARIgATGj0DzY4vQs+xF0wDSJ++KskseNrVLBoOtX/TirT83maay65G52OOYPFM7GpAACZAACaQWgftrm/FJl34lcYXLiVumRO8ilf4hP95u6cFrTd3o9A3PzOMzNgIUwKzzowBmnRUtk4DAxtpt+PHiywwzEXO/xPwvPiRAAiRAAuNIIBDA9usOhb/HvNop76hzkXvEz8cx2Nht3V7nxXO/qTXdcMq8TBx0RpGpHQ1IgAQiQ0A5bF54VA6OV+8gbZVD+KWNGEovhtQfevbuyCp07xCc1jB/aaT2pzXYX+lQxjjY5wveQqkcbC/t1IP3I0OLXsaTwPLuXtxbY/wXKYsmlWOy2xXVMH2BAD5s7cUrTV1oHPBFda9kd04BzPoJUwCzzoqWSUDg7D8swpeb9G9+FCk+uWgJJpZG7289kgAjUyABEiCBqBMY2PoV6v/wE0v7lF/xBFxVsyzZJrpRwA88evFWiK9GT+FEF465MrKDjBOdHeMngWgQkLc/Fk3Ogfr2xfba7h2ELClKCWFJ3BipFrqsCmAlU/MgbnSUj/SbV5E1EofR7ZJKFkZ24kZIEdP802ajbHp+NBDSZ4wJiFsgxW2Q4lZIvefQ/GycUlIQs8i+7urHhp5BrO8egJgX5rUw+zNmwSXARhTArB8SBTDrrGiZ4ARe+fQ93PjwEsMsDps3HzefcXGCZ8rwSYAESCDxCbT/5z50/PcB00TsmXmYsPgNU7tkMvjXzbXobDQeJOzKsONHt09IprSZCwnEHQFZjeXOdo0Sv0Sgep9JgWvu4ZMhxCUhYk3dq2wkt3AFMOFAinHSZyQEMJmHWnCLu8NgQCEReKS+Be90dOuu8aTZsWSnCbCH5DVyxkIEaxr0oXVwCG3eIXze0YepHhdskdsiqTz9dGIB0u2kY+VQKYBZoUSbhCfQ2tWBU399CTp6unRzcTqceOampSjM5d9uJfyBMwESIIGEJ1D3+1MxuH21aR5Z+34fhT+6wdQumQzeuL8R21fqX2Mvc/3hrROQnjlev74kE3HmQgLaBITg9PHTa7HPSTMtVUcpRbH9Tp6FN//8JdTi2VgEMBGlaK8Uj6hGi4QAJn1M3K1kVMUZ34nEJrCubwC3bqs3TOKCyhLsnpWR2IkyehJQEaAAxlci6Qn4AwGce+cNpq2Ppx9xPM767o+SngcTJAESIIF4JyDmfm2/9hBLYRb/7Pfw7GbN1pLDBDD67Lk2fPVqp2mkR19ehqLJ6aZ2NCABEgiPgJlYpfaqrtDSWm/m06wiS1SVNW5qx8Kf7wo520tUmymrzNRxmbVAblvRqDuTLDxyXBUPBC7fWI02gyH087I9OLeiOB5CZQwkEDECFMAihpKO4pHAkH8Iv3poCd5Y/qFheHlZOXjm5j/C7eIvCvF4joyJBEggtQh0f/w8Wp640Txpux0Tb30PNteOg6LNFyeuxcaPu/Heoy2mCRx4ehGm7sUbjU1B0YAEwiQgxKr1H9YGxSaXx2HqRSlOCXut6qpoCGBaw+1FsHsdPz0ojBkNy3dnOSl+mZ5sYho819yO51s6dINPs9lw105V8NhZSZyYJ8yotQhQAON7kbQE1ldvwR+fexwfr/7CNMdrTz0Hx+yXWhUEplBoQAIkQALjRKDpoSvR+8Vrpru7Z+yF0vPuN7VLNoPmLQN48ffGrSsi592+k4vdj85LtvSZDwnEDQEzsUoZqF7llmhZ7O8aHBHRzHzGqgKMw+/j5jWLWiBNXh+u3lRj6P/kknwcnp8TtRjomARiTWBcBbD9zz8x1vlyPxLYgcBeM3fFXedfD5uNgwP5epAACZDAuBPw+7HtqgMQGOw3DSX/+5ciZ+FppnbJZuAbCODxy7aZpjV5z0ws+FmRqR0NSIAEwiNgNgNMWSFW/XUzlj2zXnMjcSOkvGVxrAKYENRyij3BeV1jnQEmfDVv6eQNkOG9Hgmx6rfb6rGhb0A31nKXE7+eUpEQuTBIErBCgAKYFUq0SVoCRbn5eOL6u5CV4UnaHJkYCZAACSQSgf4Nn6Lhnl9aCrni2mfgLJ1syTbZjP6xqAY9bT7DtAqqXPju1eXJljrzIYG4IqAcOq8MTH0LpLrSS9pKkSqvIis4uH4sAphakBurACbXi0H9Vts84+pwGIwpgXc7uvFwvXFL/XUTyzA1g2NiTGHSICEIUABLiGNikNEg4EhLw58uX4yZE6ZGwz19kgAJkAAJhEGg7bm70PnGX01XpuUWo+rml03tktXg9fsaUf2V8U2QaQ4bTrtrYrIiYF4kEBcE5GD7osk5QQFLPkLwaq/tDs7PEs/r930BvWH0SlsxwH7lK1t0527ptUCqhTSx51gFMOFDCHKick3OC4sL6AwiYgQG/AFcsnE7xFe958DcLPy0rDBie9IRCYwnAQpg40mfe48bASF+3XrWVdhv5z3GLQZuTAIkQAIksCOB2sXHw9uwxRRN9oEno+CEq0ztktXg83+3Y+XL+sOLZd4n/roKnrw0Sxi2fNCFN35XHbR1eew44uaJKJ6RYWmtltGyhxqxy7EF8BSaDwcPexONhU3r+vDyDdsw2OvHnqcUY/cfxkcbaLzGFUn2qepLilLtdT0jCPLKM0eqpsQ8LaObFJW3QwoHeq2SQoSq2qUIb/75Syj3kpvOmF8ZbH2Uj9Fwe2EjB9yLf9cT6GRuwpds00zVc07WvB9taMVb7V266bnsNtwxjcPwk/X8Uy0vCmCpduLMF06HE3eccw2+NXMuaZAACZAACcQRAV9rLWpuOsZSRCVn34uM2ftbsk1Goy2f9+LtvzSZpnbEhaUom2Htlsw3b6/B5nc7R3yGKx71tvjwwpXDIuYxt02mAPYNUQpgpq8rDUiABMaBQPWAF7/aUmu484nF+TiygMPwx+F4uGWECVAAizBQuotvAulOV3Dg/W7TZsd3oIyOBEiABFKQQOebj6Ht2T+YZm5Lc2LC7e9BfE3Vp6PBi2dvMf6FRbDZ9+QCzDww2xSTFK26m7wjtlnFzrAELCmkhbveNNgENaAAlqAHx7BJIAUI3LK1Dlv6B3UzzXek4fZpVeCVYSnwMiR5ihTAkvyAmd4wAXHD42Hz5uPs756C8sJiYiEBEiABEohDAg33/AL9Gz4zjSxjzkEo+cVdpnbJbBAIAI9dvA3+If25LSL/WQuysc+JBaYolO2PUw7MGakEO+TqKkzef7SAprTd5xel+PrZVgjhzJVhR1apE61bRt8ophTClCKQDKp0dgYO/9VEOD123TilqKZlqxbcelq8ui2Q6io3saE6Rz2hytvrxys3bUPD6j6o41B+JpOw6lfYW4nL9BBpQAIkQAJhEvigswcP1jUbrj63ohjzsnlxWJiIuSxOCFAAi5ODYBiRJ5CbmY1plZOwU8VEHL3vQkyvSs2bwiJPlh5JgARIIPIE/P092H7NAsDvN3Ve+MNFyNrvOFO7ZDd48fY6NG/V/xt7kX/5DDcOv7DUFIVSYJp/fjleuXF7UNQSYtjCKypHrVcKYMoPSmYOzwtrXDt6OL8UwMTP5YwxdUBm1WJyT/VsMmXlmmzZ1BKwtAQqZQzKds9QBTAtUU/6VvIba1ymh0gDEiABEgiTgJiBf9mmanT6hnQ97JSRjmsmloW5A5eRQHwQGFcBLD4QMAoSIAESIAESIIHxJtDz6UtofvR68zBsNkz4zRuwZ+aa2ya5xQdPtGD9B92GWWbkpOGkxVWGNlrCjFEbo1IA0xKutNbqVU9ZbQvUErpEUlrCmJZPZczKyiytWEMRwEQMWlVh0YgryV9npkcCJDDOBF5s6cAzze2GUfxqcjkmprvGOVJuTwLhE6AAFj47riQBEiABEiABEogQgaaHr0Lv8ldNvaVPmoOyS/9qapcKBmvf7cJHT7WapnrqHRPhSNef3PLFk834/ImmUTc/KgUj9TB8dbukukLMTAAL94ZJrTZIrZ+ZCWBaVW1KiKEIYO3VAyPtlkphTSn4GVWmmbE0PVwakAAJkECECPQM+XH5pmoMinIwnWefnEz8sjw+btaNUNp0k2IEKICl2IEzXRIgARIgARKIOwJ+f7D9UbRBmj15x5yH3G+faWaWEp+3bBvEC7fVmeb6nUvLUDI1XdNOrzLLaN6VkTgmNtGrHtOacyXsrd42qa6qyix0Bm+bFK2aZi2Mem2KWhVsoQhgNV/06LZ1SuBScNPyG0pcpgdNAxIgARIYI4HHGlrxZnuXrhe7DfjdlEoUOh1j3InLSWB8CFAAGx/u3JUESIAESIAESOAbAv1rP0bDH8+xxKPi6qfhLN/Jkm2yG4kB+I9fut10EP5+PyrEjPlZmjiM5lfJBeqKLb12QmmvJ4CZzeHSGrivDFrdBpk3MT0oPqnj0xOw9GaXiT2UQ+0jLYBJ38pqMaVgZzWuZH+fmR8JkMD4E2jy+nDNphoYXa9yYG4WflpWGNFgH9i0BRt7enDNrBnIc+rf8Nzu9eK3a9ahvr8f8wsL8cupo2c8v9HYhD3z8wx9RDRwAL9evTbo8vrZMyPiemtvL25bux7fKSvFMeVlIflXr9UKyCrriCQTh04ogMXhoTAkEiABEiABEkglAq3/vA1d7zxpmrKjoAKVv3rB1C6VDF66ox5Nm0ffuqjOf/aCbOytcxOkbH80Y6ZsGwxXAFPuobVvqLdBOj1pqP6se4cbGc3miimFNGVMUoDTW69cJ2NVVoCZCXhjjcvsjPg5CZAACUSCwN01jVjRPfoyE6XfaFSBWRVlhN2Kjo6gOPRSfQN+MnEC9i0cvunYqo9IMFL6iLYAFkq8FMDMaVEAM2dECxIgARIgARIggSgSqF50OIY6ja9fF9tnL/gRCo6/IoqRJJ7rT/7RitVv6beriIxKp6XjyEt2vLnLrCJLSUPZKhgJAUzp22jgvvpEtKql1C2UZkKT0qdZW6LSt5YAplfVpfUmjTWuxHs7GTEJkEAiEljT24/btzcYhr4gLxs/KR0WniLxWBWvVnZ0Ym5uTnBLUQ3W4fVikscT/N6qj0jEq/RBASzSRKPrjwJYdPnSOwmQAAmQAAmQgAEBb+0G1N56kiVGpefdB/eMvS3ZporRpmU9ePcRY/HQ4bLh1D9M3AGJ2SwvsUBZqSUrnMwEMK2h+lrikdNjh9GsMa0zVIt2WgP1tYQmrTyEf61c9GJVzjCTFWDCh7wFUhmLFtuxxpVM77Sv1w9fnz94/uLfOzYOwJlpR3p+WjKlyVzihED2xHSk5/HdCuU4btpSh20Dg7pLRBXY76dWIdcRGa5SvHLZ7djW2xvct8ztHtUS+UJdPf5eXTMqJtkGKda/39IS/Ez4OHPypGBlmHqNsm3yo5ZW/HXbduxXkI93mlsw6PcH159YVRlsPdR7hOC1vnv4BmYRo9gv3W4PtkBqiXBmwpys2ur2+YI+5+TmYEtPr24LpBEH6WtmdhaEWKiVkzoeZVup2D/L4cCVM6ePCIuhvDeJYEsBLBFOiTGSAAmQAAmQQJIS6HjlQbS/uNQ0O7s7ExN++zZgt5vappJBZ6MX/7q51jTl42+sRHbR6KHFUtAxupVRKdpYbftTV2nJ6rHGtX2GA+PNWghlkkoxS6ttUktoMqt2U/vRG9gvY9CbGaY+CLPZYqHGZXrQcWDg7fGjp24QfY2+oLilFLrEv/u9RtOF4iABhpB0BGafXkQBLMRT/byrF0trmwxXLczLxmkRqgKTApYUqKQok+1wBIUlKVapWx6XtbWNiF1qYUd8r/xc+Hhwy1bslZ8fnB0mvy9wuUaENtliqScAqT+XcU/PygpLAFPnqRSjpBCnrDAz41Ce4Q7ODxOPzEEIZs/V1mlyEhV0wn633NyReWpmDEJ8leLOnAJY3B0JAyIBEiABEiCB1CFQ/4efYGDrV6YJZ+55BIpO/62pXSoa/O2K7RjsG/6ba73n4J8XY9Luw20i4tGrclKvVwo0UijrafaNCFl6opVSQFIKbFpD97VuYjTKxayV0OhzLWFL6xZKrUqzhVdX4Yu/NaFhdd8Oc8e05oop56aJfCIRVzy+333NPvTUeoOiV2+9FwPtQ/EYJmNKYQIUwMI7/Bu31GG7QRVYms2G306piMiNkFpVUlpijzIT9edKH8JODMuflpk5alC+0mZNZ1dQEPteRflIxZfRnlrztdQCVqgVYEKc+k99w6iKKynMybjMWiyVMUsBTA7Ql7yUPpQxvtfcgnebW0ZV2smc1OzCe4vibxUFsPg7E0ZEAiRAAiRAAilBwN/Tge3XHQIEzCtCin6yGJnzjkwJLqEm+fr/NaL6a/2BxcLf3CNysed380J1TXsSGEXA7wugt86LngZvUOwS/4iKLz4kEM8EKICFdzqrevpxR7XxLLA9sjw4v7I4vA0Uq4Qo0zgwMOomRS3BSd0uqGx3VAo7srJJLQQJseip6hpcPH0a6vr6gy2QyqoyIwFM7zM9cUneZmnUAqn1mZVbIPU4CAHsrvUbcXJV5cjlAAKzcp+nt9eM3Lgp/l22jqoPUeuWzTEfdBw4oAAWB4fAEEiABEiABEggFQl0f/AMWp76tXnqdnuw/VG0QfLZkcBXr3Xis2fbDNGUz3Tj8AtKiY8EQiYw2DWEzs0D6Nw8GKzyGhowF6xD3oQLSCCKBCiAhQ/31m0NWNfXb+jgygmlmOlxh7/JNwKNkQBW5HIFq7XETCspzBhVgOkJYMqKq0QUwGR1mB6HUAWwezdsQpfPN6oCbEwHmQCLKYAlwCExRBIgARIgARJIRgKN/3ce+tZ8aJqae8ZeKD3vflO7VDVo3jqAF2+vN0zflWHHj26fkKqImHeIBHz9/hHRS4hfovKLDwkkKgEKYOGf3Ob+Afx6q/H/vlS4nLh5SgVs4W+jOTxeKXB92dE5UrUkK6uMZluJUKy0QIZSARZuC6SoENMTmUJtgdSqGFNyCLUFUlSArejoSOqh9+rXkgLYGP6gcikJkAAJkAAJkEB4BPwDPdh+9QLgm1uXjLzkH3c5cg4+JbyNUmCV6CAVc8C8/cataN9fVIHcUmcKEGGK4RLoqfOifV0/2tb1BwfY8yGBZCBAAWxsp3hPTSO+6DZusz+9rBAH5WaFvZHZEHz1YHZZCSU2VN74qJynZWUIfigCmNjLbAi+vKFRDrDXGrSvhBTqEHwzDuEOwS93u0faT9UzyMI+1DhdSAEsTg+GYZEACZAACZBAMhPoWfYimh9bZCnFyhtfgiNf/0pyS06S3OjVpY2oXW38C8r+pxZi+n7h/4KS5AhTNr2AHyOil6j24kMCyUaAAtjYTrRu0ItFm2thVAeanZaG26ZWwmUPrw5MVjaJmV7benuDAcubFWX0opJqfXd38FthJ4bEC8FL3mConIslBSgpSEkfyrlWWjO9zAbvSxFMzs0qc7uDsaTb7SMCkhTzhK34vDLDjZq+ft02Q+XNj2LNnNwcbOnphZxfph6Cb8ThiLKS4K2OM7OzsLKjM9gyqpyTJuPf2NMzEo96npiwkfzG9ubE52oKYPF5LoyKBEiABEiABJKaQNOfL0PvyjdNc3RVzUL5FU+Y2qW6wcpXOvD58+2GGKbulYkDTy9KdVTM/xsCAx1DaFvdh7Z1Axho88WUiyPDDmemHQ7xT4Yd/c0+uHLT4MxMi2kc3Cw1CBTv4UF6Ht+tsanKoj4AACAASURBVJz2ow2teKu9y9DFgrxs/KS0YCzbcC0JRJ0ABbCoI+YGJEACJEACJEACSgIB7wC2X3UQAkNeUzB5R5+H3MPPNLVLdYOWbYN44bY6QwyevDSc+OuqVEeV8vmLNkchfLWu6YffG53ZXnanDZllTmRWOIOilhC6nJ5hsUv8Y3eFVyWS8odHACQwTgQG/AFcs7kGHb4hwwguqSrBnMyMcYqS25KAOQEKYOaMaEECJEACJEACJBBBAr1fvIamh6605LHi2n/CWTrFkm2qG/39umr0dhj/cnL8jZXILnKkOqqUzL9j4wBaV/dBfI3048pJg6fECU+5E1kVTnjKOGsu0ozpjwTGm8Cyrl7cV9tkGIZohVw8pQKeNPt4h8v9SUCTAAUwvhgkQAIkQAIkQAIxJdD812vR89l/Tfd0FE9E5fXPmtrRYJjAR0+3Yu07xi0qe59YgNkLsoksRQgMDQTQtrYfbWv6ICq/IvV4Sp3wlDiQUeoMVnq5CymqRoot/ZBAPBO4s7oRX/UYz5vcI8uD8yuL4zkNxpbCBCiApfDhM3USIAESIAESiDUB0fZYfc0hELdAmj253z4TececZ2bGz78hIIbgi2H4Rk/JtHR85xJeKJDsL01fk29Y+FrbD2+3cVWgFRaipTF7ogvZk9KDX9NzOU/JCjfakECyEWjzDeHaTTUYFNcPGzzHF+Xh6MLcZEuf+SQBAQpgSXCITIEESIAESIAEEoVA36r30Hj/hZbCLb/8cbgmzLZkSyNA/D7y9DXV6DcSPGzA96+vQG4pW9SS8Z0R7Y1C9Gpf3x+R9PKmu5E7dVj0cnjY0hQRqHRCAglO4OXWTjzd1GaaxVkVRdg7O9PUjgYkEEsCFMBiSZt7kQAJkAAJkECKE2j5203o/ug5UwppOYWouuVVUzsajCbw2bNt+Oq1TkMs0/fLwv6nFhJdkhAQ1V6dmwfQsWkAvQ1jb3MUt+UJ4StvhhsZnBeXJG8J0yCByBEQtV+3bWvAuj5joT3NZsPlE0owI8Mduc3piQTGSIAC2BgBcjkJkAAJkAAJkIBFAn4/tl93KPy9HaYLcg4+BfnHXW5qR4PRBDoavHj2llpTLHllTuSUsArMFFQcGWQVOrDXD/Lh6/NjsGMIXdsG0b5xAH2NYxe9RJo5k9ODolf+jHTY0nhLYxwdPUMhgbgj0DPkxw1batFuciuky27DeRXFvBky7k4wdQOiAJa6Z8/MSYAESIAESCCmBPrXL0PDvWdZ2rPswgeRPm0PS7Y0Gk3g1XsbULsmMi1wZBs/BHadZYet3wvYXIAjcuJl/iw3CnbOQPYEV/wky0hIgATinsDW/kH8Zls9hkzmgQk5/eSSfHw7Pyfuc2KAyU+AAljynzEzJAESIAESIIG4IND699+i672/m8Zi9+RiwuI3ABurUExhaRjUr+vHy3c3hLOUa+KYwK7T/Ah0fnPLpz0Ntoxs2JzpYUUshtoL0atgthviRkc+JEACJBAOgbfbu/DXhlZLSw/KzcJPygrB/2W3hItGUSJAASxKYOmWBEiABEiABEhAQSDY/ngI/L3G86nEiuz5P0DBSdcR3xgIvHBbHVq2DY7BA5fGG4FRAtg3wdkcLtg8OYDd2q2Mruw05M92o2B2BsSsLz4kQAIkMFYCD9Q14+NO85udxT4lLgcOzcvBAbmZcNt5scZY2XN96AQogIXOjCtIgARIgARIgARCJNC/9iM0/PFcS6tKzlmKjFn7WbKlkTaBps0DeOmOeuJJIgJaAlgwPXsa7FkFgMEvk5nlTuTPdCN/VgbS0ll/kUSvBVMhgbggsKS6EV/29IUUS1W6E2Kg/swMNzLSKIaFBC+Gxjt73JjlSZ6LDCiAxfDl4VYkQAIkQAIkkKoEWv52M7o/etY0fbsnBxN+84bhL/OmTmgQJPDhk61Y9943LXNkkvAEdAUwKYJlFwC20b9ECuGrZF4mcqeF1yqZ8NCYAAmQQEwI+APA/9U24fPu3pjsx01iR+CKCaUUwGKHmzuRAAmQAAmQAAkkPAHR/nj1AvgHzFsksvY7HoU/vD7hU46HBHyDgWAVWFsNWyHj4TzGGoOhACacpzmClWA2uw12eyD4jxij5yl3oXxBLtLzHWMNgetJgARIQJeAH8CfapvxSZf5/9YTY+IQoACWOGfFSEmABEiABEiABOKAQN/X76LxgYssRVJ63n1wz9jbki2NzAn0dQ5BzAPrbR8yN6ZFXBMwFcBEN6QrHa68HW9as6XZULpvNgp2zYzrHBkcCZBAYhMQLY0PUARL7ENURU8BLKmOk8mQAAmQAAmQAAlEm0DzY4vQs+xF023Y/miKKCwDIX69fl8jWqtZCRYWwDhZZEUAE6E6c3KQ5tZuecysdKHy0Dw4MjkAP06OlWGQQNIRECKYuB3y6aY2DIjeSD4JTYACWEIfH4MnARIgARIgARKIJYHAkA/V1yy01P6YfcBJKDjx6liGl1J7rX6rC1+/3omeNl9K5Z0syc7ZMx3Oljb4er2GKdlsNrgKRSuk9lBpu8uG8gNzkTsjI1nQMA8SIIE4JNDq8+HPdS1Y29sfh9ExJKsEKIBZJUU7EiABEiABEiCBlCfQ++WbaHrwMkscSi/8M9zT9rRkS6PwCaz/sBsBP+DO5q1b4VMcn5UV09Ox/pGN6Gsw/oXSnu6CKzfXMMjsSemoWJiHtAy+B+NzmtyVBFKDwNc9ffhPaydWUwhLyAOnAJaQx8agSYAESIAESIAExoNA88NXo2f5K6Zbp2UXouqWVxCc2s2HBEhAl8BA2yC+vnuNKSGjVki5OM1tD7ZEZk3kLZGmQGlAAiQwJgLVA1680NKOz7p6IQbm80kMAhTAEuOcGCUJkAAJkAAJkMA4Ewh4B7D9moMhvpo9OQefgvzjLjcz4+ckQAIAmpa1YPtLNYYsRAtkemGBJVE5f44HZfvnQAzL50MCJEAC0SZQN+hFq9eHN9q7UOpyIlOnZTvacdC/OYFpGemY5XGbGyaIhS0QCHAyXYIcFsMkARIgARIggUQi0PPpS2h+9HpLIZdd8gjSJ8+1ZEsjEiABYPX969FX32eIwpGZCUemxxIuV64DVd/Og7vYacmeRiRAAiRAAiSQaAQogCXaiTFeEiABEiABEkgQAo3/dx761nxoGq0jrxSVN/3H1I4GJEAC/yPQU9OLtX/eYIzEZgtWgekNxFcvttmB4r2yUbRHFpCExWBf318bTHmXsyrCepV8vUNoX9eHot2zwlqfqIs2/6sZHRv6MOe8Cjg84d8g2vxFN/JmZIzJR6IyZNwkQALxQYACWHycA6MgARIgARIggaQiMNTdhurrDwMsFJrnHHo68o+9KKnyZzIkEAsCW5/bjpYv2gy3cmZ7kJaRGVI4njIXKg/LgzM7fLEjpA1jZDwWAUyIX18trUXuThmYclxRjCKOj20iIYBFwkd80GAUJEACiUyAAlginx5jJwESIAESIIE4JdD5+iNoe36Jpegqrn0GztLJlmxpRAIk8D8Cvh4fvlqyBn6v/khpMdercI8KdG8bDAmd3WlD2QE5yJtlrYUyJOfjZEwBLDzwkRCvIuEjvOi5igRIgAT+R4ACGN8GEiABEiABEiCBiBOoXXw8vA1bTP26Kmeg/MonTe1oQAIkoE2g7q0G1L3dYIincLd8FM4rQe0b7fD1hnb/WvZkNyoW5kLcGJnoj1oAa1/bizV/qcfQ4DATIfZptUfK6q+e2uELPTIr0oPtgGsfbUBauh2dm/rg7RrCTieXoHlFd9BG6Ue9b8NHndjwVOMITuW+6pi04hJiUu077cH1okovZ2oG+pu8Iy2K6niFza4XVsFdpD3fTcTnH/BjaCAAmaMyJilepaXb0Lm5fxQDZUuk8NO+pjf4eZrLjlk/K0PeTA+U8Sp/bpV/or93jJ8ESCB+CFAAi5+zYCQkQAIkQAIkkBQEBqvXoO72Uyzlkn/cZcg5+FRLtjQiARLYkYCo/hJVYKIaTPexATufOxOuHBdq32pH58ZhEcPq48iwo+KQPGRNTLe6JC7tlEKUEKGEMCNFGikaOXPSDEUwZQuk8Ne1qX/Eh0haq8pMva8Qv4RYVrpvDvqbvfjy7moU75GN8gNzg/8+6ajC4GfikWKZtFfHLT+XopwQOKU/2aop8mxa3qUrgknhquKgvGB7pzIm8b0UsOTnalbyexGvnBMm1ojYlCKYco6YOi+5Z2Zletgz2uLypWNQJEACcUWAAlhcHQeDIQESIAESIIHEJ9D6zO3oevtv5onY7Kj69atIy8o3t6UFCZCALoGmZS3Y/lKNIaG8nXMx9cRJQZuOdX2oe6cDfm9ol8HnzfagbP8c2F2JOSFfKUSJf/eUuEbN8xIVSesea8CM00qDlUvKR2sGmPDh7RwaNRzeTAALtQ1TCkNCFCvcNVNzDpkyjpYve1D3bseomMzml2nlIQSqrS+1BEUz4U8toClbGru3D+zATb2nugVSi4NyT71qNf5ngARIgATGQoAC2FjocS0JkAAJkAAJkMBoAgE/tl+zEP6+LlMyGbsciJJfWpsTZuqMBiSQwgQCQwF8ffcaDHZ6DSnsfO4MuIvdQRsh3NS83o7e+tBmgzk8dpQvyIVojUy0R4ouM39cGhSSZLufMg9li54VAUzYGLU7is/V+5oN0le3MAofogJMrFNXiInPlOLS9pfbRtoj1ecjK7jUP9cSo5RiYNuq3h1ugVTuKUQ3KZYphSth09s4GOSjtBf7a10oIMQ+Ecu0E4p3ECAT7V1jvCRAAvFJgAJYfJ4LoyIBEiABEiCBhCTQ99U7aPzTxZZiLz7jVnh2/7YlWxqRAAkYE2hZ0Yatz243NMrfORdTvqkCCxoGgObl3Wha1oVAaKPBkLNTBsoPzEmo2WBS6Jn2g+Id2gTN3i+9CrBICmCy2kvME5MzuJQVYFYEMDGXTF2VZpZbtAQwpV8rAphRBZ5ZDvycBEiABKwQoABmhRJtSIAESIAESIAELBFoeuhK9H7xmqmtPSMbE373tqkdDUiABCwSCACr/rgW/c3Dg9r1HmUVmLQRIkv1K+0Y7DCYI6bhUAzGFzdF5k7PsBjk+JqpK7H05n1pRRmuAKael2XUAqnVAigHxYtZXFZaIEUFmNG8L63crLRAKud3CR9sgRzfd5m7kwAJhEeAAlh43LiKBEiABEiABEhARcDf24Ht1x0G+IdM2WTPPwEFJ11rakcDEiAB6wTaVnVg89+3Gi7I3yUPU06YuIONaKNs+LALrSt7rG/4jWVmpQvlB+fBlZMW8tpYLjAaRi9FHbNh8cJOtjxqiVnq4e9y2Lus6FIPsRf+pJ+i3bJGDeZXVoSFOgRfOUxeKaLJ4fpK7laG4BsJYMKXaGkUj94QfLW4xyH4sXzzuRcJkIAkQAGM7wIJkAAJkAAJkEBECHS89hDa/32PJV9llzyC9MlzLdnSiARIwDqBVX9ch/4m41sedzl/JtILtW907KkeCM4GE7cJhvLY7DYU7pGJ4nlZsKXF55B8tWAlRRiZpzM7TfemRGEj7aXdxn82BZcqZ4BJQat9TW/wMyF8yUfaqfeV4piwkzcuyjWTv1cUbFFVVqspbUQsOVMz0N/kHRGflMKZ9CMFNK0zFVz8A34MDQRG5qIp54WpB9jLONWimBTSxOfqWWpaYp4U5oYGh981JYdQ3j3akgAJkIBVAhTArJKiHQmQAAmQAAmQgD6BQAA1Nx4FX3uDKSVHYSUqb/i3qR0NSIAEQifQvroDm542rgIr3D0fk743Qdf50IAf9e93omNtX8gBCEGmbH4Osqck3pD8kJONkwXKYfPhhBTqzZTh7ME1JEACJBAPBCiAxcMpMAYSIAESIAESSHACfaveR+P9F1jKIv+7FyLnsJ9asqURCZBA6ATMqsBEtdaci2fBme00dN69bQC1b3XA12Pe1qx25KlwBYUw5a2AoWfCFUoC6nli4jOz9kYrBCmAWaFEGxIggWQgQAEsGU6ROZAACZAACZDAOBMQNz+KGyBNH5sdE37zOuyZuaamNCABEgiPQPuaTmx6aovh4uK9izDhOxWmG/i9gWA1WPvq4Za+UB8xIL9k32w4s+J7PlioeY2XfajtjVbipABmhRJtSIAEkoEABbBkOEXmQAIkQAIkQALjSGCoqwXVi44AAuYzgzy7HYLin/1+HKPl1iSQGgTW3L8evfX6LYx2hx1zLpkFh8dhCYiYDVb7Zge83aFXg4mZYAVzPSielw27Kz7ng1mCQCMSIAESIIGEJkABLKGPj8GTAAmQAAmQwPgTaH/pj+h4+c+WAik5ZykyZu1nyZZGJEAC4ROwMgus7MASVBxSZnkTUQ0mBri3fRVeNZjdaUPeTA8KdvXAlWtNeLMcHA1JgARIgARIwIQABTC+IiRAAiRAAiRAAuET8A+h+oYjIarAzB5Hfhkqf/UiYGMFiBkrfk4CkSCw6t616G8Z0HUlbuqbc9nOwRv7Qnn6Gr2oe6sD/S3eUJaNss2akI78uZnInqR9G2XYjrmQBEiABEiABHQIUADjq0ECJEACJEACJBA2gd4vXkPTQ1daWp93zHnI/faZlmxpRAIkMHYCLV+0Yutz1YaOKg4tQ9kBJaFvFgDaVvWi8eMuiFsjw31cOWnIn5OJ/NketkeGC5HrSIAESIAELBGgAGYJE41IgARIgARIgAS0CDQsPQv965aZw+Hwe3NGtCCBCBMI+AP46q418HbpV2qJGWBiFpiYCRbOM9TvD4pgbWJIfiAcD8NrxJywrCoXsqe6kT3ZjTR3ePGEHwFXkgAJkAAJJDsBCmDJfsLMjwRIgARIgASiRMDXXI2aW4615N2z60IUn3mHJVsakQAJRI5Aw4dNqHmlztBh1REVKNm3aEybDrT6UPd2B3rrB8fkZ1gNAzxlLmRPcSNnqhvObN4gOXao9EACJEACJEABjO8ACZAACZAACZBAWATa/nUHOt963NLa0nP/CPfMfS3Z0ogESCByBPyDfqy8czWG+vVvb3RmOTH3stkR2bR76wAaPujEQLsvIv6EE3ehE9lT0oOCmLvIGTG/dEQCJEACJJBaBCiApdZ5M1sSIAESIAESiAiBgG8Q1dcdCn9/j6k/R2ElKm/4t6kdDUiABKJDoO7tBtS91WDofMLRlSj+VmFkApDzwZZ1Yagv/PlgWsGkpdvhyktDer4D6XkOuMTXfAdcOY5g5RgfEiABEiABEtAjQAGM7wYJkAAJJBCB1c/fg9XPLoEzIxvzL3sYBVN3S6DoGWoyEej+5N9oefxXllIqOPFqZB9wkiVbGpEACUSegKj+ElVgohpM73HlurDLhTNhs0dORfIPBoKzwVq/7IG3W78CLVIZC3HMnm6D+Dr8z/C/9zd74alwRWob+okRgZJ9cmDjKLgY0eY2JJAaBCiApcY5M0sSIIFxJtC6aQXev+On8PZ1aUZiRdDqa2vA24tPRG9LLfY5715UzjtynLMKb/uVT/8OO337DGTklwYdfHLfRaj+5EV4Ciuw4Nq/j/w8PO+xW5WocUeKUO3vToK3boOpO3t6Jqp+/SpsLrepLQ1IgASiR6D29XrUv9douMGkY6tQuEdB5IMIAF1b+9G6shc91QOR90+PSUlg9lnlFMCS8mSZFAmMHwEKYOPHnjuTAAmkEAEzAUyiqNr7aOx99hJNMjWf/RcfLz0fs79/EWYfe0HC0ZMCnghcKXQlqpCUqHFH4sXpW/MhGv/vPEuucg4+BfnHXW7JlkYkQALRI+Dr9eGrO9fA74ttFZg6o8EOX7AirH1tH/zeMVwbGT1U9BwnBCiAxclBMAwSSCICFMCS6DCZCgmQQPwSsCqAiQwSubrL6ASSTTBKtnxC+dPTcO9Z6F+/zHyJzYbKRc9DzADjQwIkMP4Eql+pQ+OHTYaBTPpeFQp3j0IVmGpXIX61r+lF61e9GIzgwPzxp8wIIkWAAlikSNIPCZCAJEABjO8CCZAACcSAgFIA06rgkmKKCKVw+jzMv/hBODKygpH5+rrx/l1nomX9ZyORGolkSl9a/qQTZUul/Jk6NqWNqE4Tj2hXFI+01fKjbOnUil+sly2PK59arNsCqbVWq0pOKUbNv/QhfP7wtSO8ItFaKWevSU6Cf82y/2jGreZhpb01Bq9gxLYY3LYKdXecZslfxi4HouSX2hWNlhzQiARIIKIERBXYyj+sRmBIv/IqGrPAzJLob/Kia+sAurf0o6/Ja2bOz1OEAAWwFDlopkkCMSRAASyGsLkVCZBA6hIwE8AEGSniKAUTo8oxtRCkJURJ4moRSLZTap2IUoDT8yljFOuNZpsJoah05wN2EPCsCGBGuavzUYt+6rzUomIob6Ja/FKvVcZixDVRW1fV+Tb95XL0rnjDEsKSc5YiY9Z+lmxpRAIkEBsC2/9Tg6ZPWgw3m/S9CSjcPT82Aal28fX50bW5H91bB4Lzwvw+tkmOy0HEwaYUwOLgEBgCCSQZAQpgSXagTIcESCA+CVgRwJTiiVo4Ugo40k5dWaQloCnFG62KLT3xRq+6S115Jv0r/ejlqtcyqPVzZeWXniCoFAC1KuiC4tw3lXPhVmEpc1GegZKrzF3sJy8pUMamxSg+31LzqLyNW1G7+HggYP4LqbNkEiqufQawRe5GOfMIaUECJGBGwNvtxVd3rTGtAptz0SxgnP/4BvzAQIs3WBUmqsTE14EWHwJ+8/8GmXHg5/FPgAJY/J8RIySBRCNAASzRTozxkgAJJCQBKwKY2qZ0zkEj1VVK4UkpDmkJVUrxRVZwzf3htSO3RqqFNuVtkmoxSinqWGklVFdLaYlUetVbVkQ0EY/cQylqaYl/wtYoVysvktZeYp3yDGTcrZuWBy8pUIttyXJ7p8i75W83o/ujZ62gQ9FpNyNzr2Ms2dKIBEggtgSsVYHFZhZYqJlTFAuVWOLaUwBL3LNj5CQQrwQogMXryTAuEiCBpCIQjgCWUzk9KKgYPVJgsuJf+jEa3q4WfDLyy0aqmvTaCI1aBMMVwPSEJz1RSy+nsQpgRqzUn21592msftZ43lUit0EOdTSh+sajAP+Q6Z/NtNxiVN34EmBPM7WlAQmQQOwJWKsCc2KXC2fBZh/nMjCLePyDAQwN+uEfGP46NBiA/5vvu7b2I7My3aInmsULgYJdM2Gzx0s0jIMESCAZCFAAS4ZTZA4kQAJxT8CKQKUWa0RSZgKYFKU66zaOVIuZiSxGoo46hoKpe2i29UngavFL7D35wJM014TSAmkkgGmxTBQBTGuAf9y/vN8E2Pbsneh881FL4eYfdzlyDj7Fki2NSIAExofA9pdq0LTMeBbYxKMrUfStwvEJkLuSAAmQAAmQQIQJUACLMFC6IwESIAEtAlYEMHUbX19b3YgAZnTro9jPin8ZV7gVYEZD9/UG56diBVi488bi+U+Of6AHNYuOhPhq9tg9Oai6+WXYnKy2MGPFz0lgPAlYqQJzZjkx5+JZsKUlRhXYePLk3iRAAiRAAvFPgAJY/J8RIyQBEkgCAmYClbKSKpyqLuWcKaXoJGdViVbGvc8ebs8LdwaYkQCm/EyZa7gCmBEvoxlgRrddmomIWq9ZODPAhJ9w9orn17zjlQfR/uJSSyHmHvEL5B11jiVbGpEACYwvASuzwKqOqEDJvkXjGyh3JwESIAESIIEIEKAAFgGIdEECJEACZgSUgo6ZrRRP9G5CVApYynZH5U2I0ofSVopRSrEslFsgjQQw6cfpzhy5eVHkqXUbot7tlcpYwr0FMtICWLi3QCrjUIqbiSiMBYa8qLnhSAx1t5m9urClOVH161chqsD4kAAJxD8Bb7cPXy9ZDb9P/1ZFR0Ya5lwyG3YnhzHF/4kyQhIgARIgASMCFMD4fpAACZBADAhYFcDUIpPROvVQeqWwpU5JLTophTG1rZV2RrnGaAC+WgBT7ylFopVPLUb1Jy9CLV4Z5W7lJkmx/1iH4AsfZjnqiYhqrok6/6vzjb+i7bm7LP0pEXO/xPwvPiRAAolDoObVOjR80GQYcPnBpShfUJo4STFSEiABEiABEtAgQAGMrwUJkAAJxICAmQBmNDdKS9gyElOUlWAiNbVYJNNVVlnJn6kH6Ou1ViqRKfeTeTR89U7wRkQ9oUqsl7YbXvmLpgAm91Dno5V7tIbg6wl9opKrZtl/LAt3ZhcTxOAVDGsLf38Pan51JMRXs8fmdKHqppdhz8w1M+XnJEACcUTA1zeEr+5cDb/XrxuVqP4SVWCiGowPCZAACZAACSQqAQpgiXpyjJsESIAESIAEokyg7fkl6Hz9EUu75Cw8Dfnfv9SSLY1IgATii0Ddmw2oe6fBMKiSfYpQdWRFfAXOaEiABEiABEggBAIUwEKARVMSIAESIAESSBUCQx2NqLnlWAS8g6Yps/rLFBENSCCuCYjqL1EFJqrB9B6b3YY5F82CM8cZ17kwOBIgARIgARLQ/d+yQCCgP/WS3EiABEiABEiABFKSQMsTN6L74+ct5Z5zyE+Q/72LLdnSiARIID4JNHzYhJpX6gyDK5ibh8nHT4zPBBgVCZAACZAACZgQYAUYXxESIAESIAESIIFRBLx1G1B76w+BgP5MILmA1V98eUggOQgE/AF8tWQNvJ1ew4Rm/XI6POUZyZE0syABEiABEkgpAhTAUuq4mex4EfC1b8ZQxxakT1o4LiE0/+O44L5FJ/wravur9xjvnKOWKB2TQAoQaLz/QvStes9SprmHn4m8o8+zZEsjEiCB+CbQsrwVW5+vNgwyc4IHM3+2U3wnwuhIgARIgARIQIMABTC+FiQQZQJCCGp64tvIOWARMnc9Pcq7abuPhQCm3Dkech4X0HGwqfJmx8Lp8zD/4gfhyMga18jiMaZxBRLnmw9sXoH6u86wFKXdk4uqm16CzcVqEEvAaEQC8U4gAKxauhb9LQOGkU49aRLyZvPG13g/TsZHAiRAAiQw81byFAAAIABJREFUmgAFML4RJBBlAvEgBlEAi/Ihx5H7eBSb4jGmODqyuAul7vZTMFi9xlJcBSdchewDT7ZkSyMSIIHEINCxthMbn9xiGKwr14ldLpgFW5otMZJilCRAAiRAAiQAgAIYXwMSUBAQQpF/sAcBbw+8jSuDn7inHDqqdbB/yxtoefYUBLy9O3wuPmt/9RI4S3dD39pn4SicCX9fC/y9zTvYir36N78e/LnN6UHh95+Ae/Ihmuch/La++AsUHP0nXRsptA31NAZ9pGWWoPiUV+HImwIrefV8+QjaXr5g1P5Z885B3iG3Qvp2Tz0cvWueGck9/4h7RqrapMiWd9gfghVvMg7Jz9/fhqanjhnhqoxPbKr+XJ1D+xtXYWD7eyg++QXY3fnBOLV+luovdDyKTfEYU6q/J3r59y5/FU0PX2UJj6OgApWLngfsdkv2NCIBEkgcAmv/sgE924f/f47eU3FIGcoOLEmcpBgpCZAACZBAyhOgAJbyrwABKAlIUUot/GTM+kFQCJIikRR+pDDkLJkbFMmkOJZetd+IaKauAJNCjxCA5Ewu4VeIOUYimNFJqeMQtiIXIUIJwaj1hZ8FxTZ13DIvLYFNxCPiEjEJEU2IWv7B7pEY1TErq8zUOcvv5X5SvOpb889RIp34uWSizokCmLU/q0ZiU81n/8XHS88f5SgSbZKtm1bg/Tt+Cm9f14jvfc67F5Xzjgx+H4mY+toa8PbiE9HbUjuyh6ewAguu/Tsy8ktH5bT6+Xuw+tklo342+/sXYfaxowVeYaD268zIxvzLHkbB1N2sAU8iq8BAL2p+czyGOoZFdLOn+Izb4Nn9MDMzfk4CJJCABHrr+rDmgfWGkdudduxy4Uw4s5wJmCFDJgESIAESSEUCFMBS8dSZsy4BpWgkq4yE0NP53i1Boab9tUuDa5XD5JWfC9FGVIcJsUzO+1KLQbJKrOjEZ4PCknzG0qaojEHpU+lbimEyL7P9lKKYFMCUApbwrfRhJICJ+LqXPzCqeksKgekTDgjy0nqUPimAWfuDqyc2aYlC0qOekGRlRyO/UnQaa0xaApuMTS1YfXLfRaj+5EXN0Kv2Php7n/0/YUxLEJQL9QQzK0wS1ab16cXoev8flsJ3Vc1C+RVPWLKlEQmQQGIS2PKv7Wj9ss0w+IK5eZh8/MTETJBRkwAJkAAJpBwBCmApd+RM2IiAligkhaD8b9+Jzg9vhVqwEQJX89+/j7xv3xl0rW5VVAtgWq2GMiZ1u6XV0zJrBdTKS+tn6jZK2ZopBTD1IH/lvqLKTDxCHFTnLOy6P/s/zXRktZ38UG0rmVAAs/Y2aIlNYuX7d52JlvWfQSkCSfEq3KonpTAl/SorqqSw5nRnjuwvK85CiUmKWkqhTrmP3FsZj1LA0spTa72ISdqORRS0dlLxZTWw6QvULxn+M2zlKb/sMbgm7mzFlDYkQAIJSsDb7cXXd6+F3+s3zGD66VORPXl8L1tJUMQMmwRIgARIIMYEKIDFGDi3i28C4QhgykopkZ2ZACaEHGXrXySIjFUAU841k4KUVgVYuAKYVmWdOm/ZfqqeXSbshKhGAczam2Jl3pbSRnpVtixa2+l/YpFaQBMiUuPX743cQDnWmJRVXUZxKgUws9ZOWf2ljl0pjIXDxCq7eLILeAdQu/h4+FrrLIWVtd/xKPzh9ZZsaUQCJJDYBOrfa0Tt6/WGSbjyXNjl/JkxGYi/5sVNaFzdgv3P3wMOtyOicPvaB/DO7Z9g7gkzUbFHeLPN2jZ34OM/fYl9frEr3PnuMfsLNcFlDw7Pr93rzLmhLg3aj3V9qJtG8zxDjYX2JEACqUGAAlhqnDOztEggEi2QZgLYWOd9aaVipQVSCklyvVl7oTLOsbZAmol+WjdlqmelaQlgVoQ1i0efNGZ6YpOW6KVMOhyxR6sySwvkWGPSa7NUtzRqzQkT8WhVuBm1bsocUqUNsu1fd6Dzrcct/RmwZ2Sj8lcvQHzlQwIkkPwEAv4AVi1di4HWQcNkyxeUovzg0fMYo0EnmoIJBbBonJixz2ieZ+yz4Y4kQAKJQIACWCKcEmOMGYFIDMFXC2DqWVfye5GUvNFQa0h8KElrrTebXaYWwJRVabIiTMQQzhB8dc5aQ/rlHmL+V/rEg4JD9pUzxuRZyBZI9QUEcr0jf9qo2WKhcEtGW7MWSKUg1NdWNzIUP9YCmIhDtmVaiclotpdSqDKaF6Zsa7QigKkFtmR8Xwa2foX6O08HAgFL6RX+cBGy9jvOki2NSIAEkoNA56ZubHh0k2EyNrsNs86ajowSd1STjqZgQgEsqken6Tya5xn7bLgjCZBAIhCgAJYIp8QYY0ZAiC7+wR4EvD3wNg6XkatnVCnbBcXnyrldWrcpChs510rcFilEL/E0PXXMyB5a+yiT1vOrtFHP79JrJZRr1O2eUnASn4vZX0KYEsP/hSiVtefZQYHKPfVw9K55BgFvb9BGeWul2p86Z39/e9CHGMYvH3krpfhei6ujYMaodlHlfDDB0lW6GwYbVlAAU7wIWgJYw6r3RoQupVikHAIfawEs3Ji0BtdrzevSq3iT+Y91/lnM/qMUxY0CQ17ULj4BvubtlnYRM7/E7C8+JEACqUdg45Nb0LG20zBxd2E6Zp09A3aHLWqAtAQT0bZX/elwm6Yzw4H5F+yJ/Cm5we+lqNXb2h/83lPgxkFX7I2MvPQdYpS2lXuWYsv7NfD2+YI2+/xyt5GWSF+/Dx/cuxwtG9tH1it9mrVA1i5vxMcPrBhZO/uYaZh19NSR70V+q1/YqPu5Omhl7oXT8oJtoYKBbIFUx2uUv/CtboEU+bx/z+cjLKq+VTbiW+Y6/bBJwZi1eEmf8nzUMarPU81HrFczMsvZKOaovZh0TAIkkDAEKIAlzFEx0FgQMLsZMRYxxOMeWi2K8RgnYwLMBDCl0KWsggpHANMTkYRI9flfrsH8yx5GwdTdohaTVRFLa+D9WMW/ZHjX2l9Yio5XH7SWij0NFVc/DWfp/26utbaQViRAAslAYLDTi1X3rIXfZzwQv/hbhZhwdGXUUlYKJmITIUZl5LtHRBkhoHz+6NdBESy7PDP4ecnswhGRyWjGlRTAhF8pkin9CVFNvV6uKZiaF4zBSAATsW/9oGbEt1w7af/KYHxir5X/WDvyudKXFPSUYNX+pHgmRSq1f7FWvUZLUBM/E7lIMUoKgFq5CnEspyJrZCabVkzKnNUxKs+zq65nZH6azFd8vuH1rSOiplnO6vOSAqDyHYnay0nHJEACCUGAAlhCHBODjBUBCmDapCmAxeoNHPs+ZgKY1o2JYtdwBDCtofPCl2xtlLO3csqn7XALpLICzCim0p0PGFmrrvRSzyBr3bRcs9JN63ZIrdsqM/JLR26BDJfJ2E8wNh761y9Dw9JzgIDxL7Mymryjz0Pu4WfGJjjuQgIkEJcEGj9qRvXLtaaxTT15EvJmDVdgRfpRCyafP7YK+1+w56iKLilSzfnBjOAQeikwmcWi1wJpNhhe+bmeAFYyuyAoxu106KRRA/aVotfW92tGCWRG8WrFqhZ7hG8hHikvDJA2SlFQuY8yF628lfH2t/UHq8P2/PEuIzmZVcCpYzRrgQzVn4g5uyxzVFWdmZBo9l7wcxIggeQiQAEsuc6T2YyRAAUwCmBjfIXGfbmVGWBaQYYjgAk/RrO0pLA11piM5nqJGJRtnUazwtQCmlY7pWSTzPO/fC01qLvth/D391h6X12VM1B+xROAzW7JnkYkQALJSSAQCGDNfevR1zjcTqj3pLnsmH3ODIjbISP9KAWTxtWto9oJlXvJKihlS6FZ+58QlT4Qgs5pO4+0UAqfWiKNulVR7qcn2IiKJiHGyVZMZawyLvEzpY269U+5Rk/UUYpW6hiV6/V8y/V7nDp7h+o5sV7JSHwvb7yUFVvKuLQ+Fz9Tx6i+1VPdtirbWs38yZiV7akyZ3VrbKTfS/ojARJIHAIUwBLnrBgpCZAACZgS0LtxUX1DYuH0edj77LvxyX0XomX9ZxiL4KMlUClFqUjEpHXDo9btjgKQliinl59Z7KbAE8xAiF71d5wGb+NWS5Hb0pwov+pJtj5aokUjEkh+An0N/Vjzp/UIDBlfnJFRloFZP98JtrTIzgNTilEbXt8WcsWUEKD0hDArAtjyx1cH540pfVipABMzx9TVUkZvi1K80hKrrAhgIq6+tv5RFWBmb6iZAGYmcJl9biSAiRZIOW9M5hyKv1Ar/sxY8HMSIIHkJEABLDnPlVmRAAmQAAmQwGgCAX+w7VG0P1p98o45H7nf/plVc9qRAAmkAIGG95tQ81qdaabFexdiwnciOw9MXQEm531pzcjSCtDopkezFkgpsMw9YeYOQ/HljCmzCjCr7Zgydr0WQSstkGbzvrT4hNoCaVQB5s53ByvajHipBU11NZhyppeZP1kBxnlfpn80aUACKU2AAlhKHz+TJwESIAESSBUCbc/+AZ1vWr/FMX3q7ii78M9sfUyVF4R5kkAIBNY/sgldW7pNV0z6XhUKdy8wtbNqoDUEX6yVc66Ug98nza/cYQaYetC8cl+zIfhSgFGKWPJGQrMWyIo9SoKtlMqB7mJvZZWWuqLNbF6X2UB49dB6sZ+8IVE5t0vJQCmAWRmCbySACVHSLEajij4Zq4hP3uxp5k8ds1gbjhBo9X2kHQmQQOIRoACWeGfGiEmABEiABEggJAI9n76E5kevt7zGnpmLimv+gbTsQstraEgCJJA6BLw9Pqxeuha+viHDpG02G6afPhVZkzIjAkddESVFIuXcJ2XLoBRRvH2+4P5Gs6CkYFS5Zym2vF8DsUZtr/YnhC8xdF3edCgGw0tRSKtiST2Xq3Ba3qgWRSmoSVhSWNODp/QnfDncjmDM4hZH8ajnaYmfyVsdtXyqB99r5St9a7Vhav1MmZM6RvV5Km1FHkKoEzdjaomOIn6tnKUIJvMzm/0WkReTTkiABBKGAAWwhDkqBkoCJEACJEACoRMY3PY16u86A4Gh4V8ArTyl598P9/S9rJjShgRIIEUJiAqw9X/dBBiPA0Naehpm/nwnuIvSU5RU4qRtduNlJDLRuqlxLH4j7W8ssXAtCZBA/BOgABb/Z8QISYAESIAESCAsAgObvkDjAxfC32feqiQ3yDn0dOQfe1FY+3ERCZBAahGoe7sBdW81mCbtzHJg5pk7ReVmSNPNaWCJgFnLpSUnCiNlO+qso6cGP1HO9LI6t026jLS/UPOhPQmQQHIQoACWHOfILEiABEiABEhgFIGeZS+g5W83h1T55Zq4C8oveRiwp5EmCZAACVgiYHUemDPHiZlnTKMIZolqbI1k22Ck2wVDaUG1knGk/VnZkzYkQALJRYACWHKdJ7MhARIgARIgAbS/sBQdrz4YEom03BKUX/E4536FRI3GJEACQ/1DWPOnDRhoHTCFIUSwWWfuBPGVDwmQAAmQAAnEmgAFsFgT535xSaD56e/GZVwMKnQC9vQc2NJzMfw1B3ZnFmyuLNjTc5GWU4W0bPFPZK9lDz1KriCB6BAIDHnR/Mg16F3xRkgb2N2ZKLv0UThLJ4e0jsYkQAIkIAgMtg9i9f3rIcQws8eZ7cROp05BRqnbzJSfkwAJkAAJkEBECVAAiyhOOktUAhTAEvXkwozbZhsWwnKq4AgKYlVIy58KRy5/+Q+TKJfFAQEherX9+274mraFFI0tzYGS8+6De9qeIa2jMQmQAAkoCfRU92LdwxsRGDKZig/A7rRjygkTkTsjhxBJgARIgARIIGYEKIDFDDU3imcCFMDi+XRiF5vdUwxX+V5wle8JZ/Ec2JyRubY9dhlwp1QkMLhtFVr/8TsMbP0q9PTtdpSceQcy5iwIfS1XkAAJkICKQPvqDmx6eqs1Ljag8rBylO5fbM2eViRAAiRAAiQwRgIUwMYIkMuTgwAFsOQ4x0hnIcQwZ8ncoBjmKJgeaff0RwJjIuBrrUXb80vQu/zV8PzY7Sg+/Xfw7H5YeOu5igRIgAQ0CNS/14ja1+sts8mZlo2J362EK9dleQ0NSYAESIAESCAcAhTAwqHGNUlHgAJY0h1pxBMS7ZLOwp3hKJoJV9k82DMKI74HHZKAHoGhzhYM1qwd/qd6Dbw16+Bt2g4E/OFBs9lR/FOKX+HB4yoSIAEzArVv1KP+3UYzs5HP7Q4byg4sRfE+hUhL5y20lsHRkARIgARIICQCFMBCwkXjZCVAASxZTzZ6eYl5YY7CWXAUTIMjfyfULv4RAoPmw3+jFxE9k4BFAjYbik67BZnfOsriApqRAAmQQOgEGj9uRvV/a0NaaHfYUbh7PormFSCjLCOktTQmARIgARIgATMCFMDMCPHzlCBAASwljjkqSQYCTvj9GRBfBz7+Mip70CkJRIqAzeVG0U8WwzP34Ei5pB8SIAES0CXQuqINW57dHhYhh8eB3BnZ8FR64MxxwlPihs1hD8sXF5GAJODMchAGCZBAChOgAJbCh8/U/0eAAhjfhnAICNHLN5QLwBZcPvjxF+G44RoSiAmBtNxilJ6zFM7ynWKyHzchARIgAUGga3M3Nv99K3x9rJLmGzG+BLImZ2LG6dPGNwjuTgIkMK4EKICNK35uTgIkEEkCgcEu+Ae7EBjshn9AfJXfd2GoYxt8HVsx1FUdkS2Hxa+8Ub4ogEUELZ1EgYBr4i4o+eUSpGUXRME7XZIACZCAMQFvpxcbn9yC3ro+oiKBcSNAAWzc0HNjEogbAhTA4uYoGAgJkEBMCASGhoWwjq0jX70ta4KiWSiPb6gAgcDoQb0UwEIhSNtYELClOZBz2BnIPeIXEP/OhwRIgATGi0BgKBCcCdb0act4hcB9U5wABbAUfwGYPgmIvp1AIBAgCRIgARJIdQK+ji3wNX0N7zf/+PtbdZEM+TPh93t2+JwCWKq/RfGVv6tyBgpPvRniKx8SIAESiBcCoiVy27+rMdA2GC8hMY4UIUABLEUOmmmSgAEBCmB8PUiABEhAg4CvdT28Lavha14Nb+NK+Ac6vrGyw+sr1GRGAYyvUjwQsGfmIu87ZyN7/omAnQOj4+FMGAMJkMBoAgF/AI0fNqPunQb4B/3EQwIxIUABLCaYuQkJxDUBCmBxfTwMjgRIIB4IBPxeeOs/x2D9cvRt+RS+fu3/s04BLB5OK3VjEDc8Zu13PPK+cxbsGdmpC4KZkwAJJAyBof4hNH7cjKZPWuDr9SVM3Aw0MQlQAEvMc2PUJBBJAhTAIkmTvkiABJKeQMMzF8Pf36mZp/eLVYDLhUBXaPPEkh4aE4weAZsd7hl7IWvv78Kz26GwOdOjtxc9kwAJkEAUCbQsb0XTshYOyo8i41R3TQEs1d8A5k8CnAHGd4AESIAELBPo2/IR2j94wNDeu2I1Av0Dln3SkASsELA5XbB78mDPzIEjtwTiVsf0qbsjfdJc2DOyrLigDQmQAAkkBAFf3xC6NnWhY10XBloGIL739fjg9/nhyBh9+UxCJMQg44ZAelE6Zpw+LW7iYSAkQAKxJ8AKsNgz544kQAIJSqDllcUYbN6gG717wjzkH3hegmbHsEmABEiABEiABEiABEiABEggeQlQAEves2VmJEACESQw1NuKxmcvN/RYsOAipFfuFsFd6YoESIAESIAESIAESIAESIAESCASBCiARYIifZAACSQ9ge5V/0HXF3/XzdPu8qD0B/cANlvSs2CCJEACJEACJEACJEACJEACJJBoBCiAJdqJMV4SIIFxIdD8ym/gbd6ou7dn+iHI3eu0cYmNm5IACZAACZAACZAACZAACZAACRgToADGN4QESIAETAj4B7rR8M8LDa0KD70SrtJZZEkCJEACJEACJEACJEACJEACJBCHBCiAxeGhMCQSIIH4ItC74W10fPKIblB2VyZKT7gbANsf4+vkGA0JkAAJkAAJkAAJkAAJkAAJDBOgAMY3gQRIgARMCLS+dRcGar/UtfJMOwi5+/yUHEmABEiABEiABEiABEiABEiABOKUAAWwOD0YhkUCJBAfBAJ+HxqePhfiq96Tf9CFcFftHh8BMwoSIAESIAESIAESIAESIAESIIEdCFAA40tBAiRAAgYEBmpWoPXtJboWNrsDpSf9EeIrHxIgARIgARIgARIgARIgARIggfgkQAEsPs+FUZEACcQJgY5lj6J3/Zu60aRX7IqCgy+Ok2gZBgmQAAmQAAmQAAmQAAmQAAmQgBYBCmB8L0iABEjAgEDjvy7FUF+7rkXuXqfBM/0QMiQBEiABEiABEiABEiABEiABEohjAhTA4vhwGBoJkMD4EvB11KLpxesNgyg57g9Iy8gb30C5OwmQAAmQAAmQAAmQAAmQAAmQgCEBCmB8QUiABEhAh0DP6pfRufwpXT6O3EoUH30L+ZEACZAACZAACZAACZAACZAACcQ5AQpgcX5ADI8ESGD8CLS+8XsM1K/SDSBz9pHI2eOk8QuQO5MACZAACZAACZAACZAACZAACVgiQAHMEiYakQAJpBqBgG8QDf84HwG/Tzf1wkOvhKt0VqqhYb4kQAIkQAIkQAIkQAIkQAIkkHAEKIAl3JExYBIggVgQGKhZgda3l+huZXOko+zEpYDNHotwuAcJkAAJkAAJkAAJkAAJkAAJkMAYCFAAGwM8LiUBEkheAh2fPobedW/oJuiu2h35B12YvACYGQmQAAmQAAmQAAmQAAmQAAkkEQEKYEl0mEyFBEggcgSa/n01fF2Nug5z9/oxPNMXRm5DeiIBEiABEiABEiABEiABEiABEogaAQpgUUNLxyRAAolKYKi7GY3PX2kYfsn370CaJz9RU2TcJEACJEACJEACJEACJEACJJBSBCiApdRxM1kSIAErBHrWvY7OTx/XNXVkl6H4u4utuKINCZAACZAACZAACZAACZAACZBAHBCgABYHh8AQSIAE4otA65t3YqBupW5QmTMOQ863TomvoBkNCZAACZAACZAACZAACZAACZCALgEKYHw5SIAESEBBIOD3oeHpcyG+6j0FCy9BevlcciMBEiABEiABEiABEiABEiABEkgQAhTAEuSgGCYJkEBsCAzUfonWt+7S/1sDuwOlJ/0RNrsjNgFxFxIgARIgARIgARIgARIgARIggTEToAA2ZoR0QAIkkEwEOj59DL3r3tBNKb1iLgoOviSZUmYuJEACJEACJEACJEACJEACJJD0BCiAJf0RM0ESIIFQCDT+61IM9bXrLhGzv8QMMD4kQAIkQAIkQAIkQAIkQAIkQAKJQ4ACWOKcFSMlARKIMgFfZx2aXrjOcJeSY29DWlZRlCOhexIgARIgARIgARIgARIgARIggUgSoAAWSZr0RQIkkNAEeta8jM7Pn9LNwZFdiuLv/jahc2TwJEACJEACJEACJEACJEACJJCKBCiApeKpM2cSIAFNAq1v/B4D9at06WTOPAw5804hPRIgARIgARIgARIgARIgARIggQQjQAEswQ6M4ZIACUSHQMDbh/p/XAAE/LobFCy8BOnlc6MTAL2SAAmQAAmQAAmQAAmQwP+3d+8xdlR1HMDPbne722272223D0prH9iS2iCWUF6mofIQBIwRDcQXBhOjJCS8NBFj/1ACRklUDAH8ixATiSIPQxAFiTaACqiUNyot0gpl2y7Ltt22u7S7Zq7OOr29c/d5t3Pnfu4/BO7MOb/f58zlj2/mnCVAgEDFBARgFaM1MAEC1SSw/42nwrtP/iS15Lr6hjD/kttC9E8fAgQIECBAgAABAgQIEKguAQFYda2XagkQqJBA9xO3hwNbn0kdvenYE8PsM6+q0OyGJUCAAAECBAgQIECAAIFKCgjAKqlrbAIEqkJgcOBg6LznyjB4qD+13rZTvhha3n9mVfSjSAIECBAgQIAAAQIECBA4XEAA5okgQKDmBfreeiG884cflnWY/6kfh/qmGTVvBYAAAQIECBAgQIAAAQLVKCAAq8ZVUzMBAhMq0PP0XWHfaxtTx2ycsyx0nLdhQuc0GAECBAgQIECAAAECBAhMnoAAbPKszUSAQCYFBkPnvVeFgb69qdXNPPHiMGP1RZmsXlEECBAgQIAAAQIECBAgMLyAAGx4I1cQIJBjgf5dm0PXIzeW7bDjgu+ExlmLcqygNQIECBAgQIAAAQIECORbQACW7/XVHQECwwjs2XRP2Pvyw6lX1U9rC/M/Wf58MMgECBAgQIAAAQIECBAgkG0BAVi210d1BAhUWGDHA9eFQ/u6U2eZvvKc0HryZytcheEJECBAgAABAgQIECBAoJICArBK6hqbAIFMC7zX9XrY9dsbytY4+6yvhaYFH8h0H4ojQIAAAQIECBAgQIAAgfICAjBPCAECNSuw+293h95XH03tv66xOSz49K0h1NXXrJHGCRAgQIAAAQIECBAgkAcBAVgeVrFGetjf/Y+w5bGrw9xVnwnzVn9hUrre9scbwr6ul8Lyc24NjdM6KjbnZPQWz9HQ1Dqqfna89NPw9qY7Qvuy88PiMzYcZtD1z/tD66J1FbWpGHoYDJ33XRMGDuxOnaLluHWh7dTLK1eCkQkQIECAAAECBAgQIEBgUgQEYJPCbJKJEJiMkKi4zskKwCbCZyRjjNbwvf27wpbfXRla5qw+Ivyqdpv+zldD12PfL8s2+yPXhKZjThgJrWsIECBAgAABAgQIECBAIMMCArAML47SDhcYbXgzEX7VHvJMhEHaGNVu0/P0XWHfaxtTiWx/rOTTY2wCBAgQIECAAAECBAhMroAAbHK9zTYOgVIBWLw9Lx62eJteFNJ0v/6boVlLbeNLlpS8fkpTW2iZfXzo790+tGUwfiOqb/e2wm3RNcvP/lGY1r6y8O/F9Uyf+8Fw3EdvL3xXfG/9lKaw6LTrw6yl54bi3uJwqblteejZ9t+Qpniu0fa2+ZErQu/O54faTc6ftizJe5LXJ+dO/vdyc7xYSRExAAAKmklEQVT7r0fDm8/8IMyYv2aop1I1pM05nOGoHq3BgdB571VhoL839TbbH0cl6mICBAgQIECAAAECBAhkWkAAlunlUVxSoFRItPutPw0FUPH3rQtPL2zXi8Kona/cPfR9HMAcu/baQuhU/Imu3/HCnUOhVBxmNbUuLgRgBw+8UziDLB4/uj8KguIa+nreKAQ88fjF9UbBTvSJA7HkG1Tx2PH5ZnHAFAd2cXjW0NReuH+0vRW/rRWPF9VT6nyz4vmi64p9isccbo7ezmfDv//83VDX0Dy0Jkm/hubZhe2WcY+l5ixnOJoz2vrefC68s/GWsj8w2x/9/4cAAQIECBAgQIAAAQL5ERCA5Wctc99JMlBqX/6xQljSvvzCww7ETwZDu175+VA4Fb+hlYaUdtZVFLgc7OsuhETdWx4O3VseOiwwSt7X1Lb0sAAtOVepQGk04V4ctsUH8r/97O0j7i2t53JbGKOwcPuzt4Wl67839HZbNE4ygBrJFsjkNXEANu+Ey4fWLOk3c+FpZed837objgjIxvrQdz9xWziw9S+pt9v+OFZZ9xEgQIAAAQIECBAgQCCbAgKwbK6LqkoIJAOwmQtPLbyNdaiv54gr462C0RfJa8ptf0w7XywZ4EShU3I7ZXLiaOwFa64oBDTx9sjk9sfo2uT2yOKtf2lbIJNvZ5V6Yyzuf7itnXGtxVs047fbit+eKr4u2WvcV1oAljZHFIAl35CLx4xDtZnHnlH4a5OlPvGc5QxH+qMZ6NsbOu+7OoTBgdRbWlasD21rLxvpkK4jQIAAAQIECBAgQIAAgYwLCMAyvkDK+79AMiSaOn1BYTtd8m2iclbJM6tKhUUjCcC2Pr5h6G2w4bbbJYOa4iAseRZYHIQ1tS0phHXJLZDx217xXGmB03C9RS7xNcXneBXPERsmtyamvT1XagtkFBCmzTFcADZ1xsIRv9VWyrDUttZSz8Telx8OezbdU/an1XHehtA4Z5mfHwECBAgQIECAAAECBAjkREAAlpOFrIU2Sr0BljyPayQGaSHSSLZAjmXbYfFZXckak3N2rLp0zAFYMrQqFWiNpLdSb4Alz0MrZZu0jL6P3n5rmbO6cP5a/EluIR1uC2S5LaRpa5vWW7lnYcevvh4O9XalXtIwc0GY+/GbRvI4uYYAAQIECBAgQIAAAQIEqkRAAFYlC6XMUPIvJfZs/f3QofWRUTJwKQ6shgtLRnoIfnPrkqGD7KOzsuI30aL5i0OjeHtfqfOrkofyj/YNsNH0Vur8sfiNsLQtkKUOyS/3RwZKHWBfPMdID8GPHOOtn8k54y2myUPyh/vDBsW/m/7OV0LXYzeX/Tm1rrk0TF91np8cAQIECBAgQIAAAQIECORIQACWo8XMeyultikmt/9F/RcHOlEA1bvz+SGa4u2IxWbJrYvRWWIts48P/b3bjwhkkmePLfjQV4cOdS9XT1x/qXtHewZY9MbWaHornjtyalu8Pux69ReHBYhJj+Q2w/i/J7ePJseMDIrPZSueIxojOgNsxvw1oWfbxsKQ8Xlt8TbL0cwZ15T0H+438O6Td4T9bzydflldXZh/8S2hvmnGcEP5ngABAgQIECBAgAABAgSqSEAAVkWLpVQC1Sww2re1JrrXQ/u6w44Hris7bPPik0L7uisnemrjESBAgAABAgQIECBAgMBRFhCAHeUFMD2BWhE42gHY7r/eHXr//mhZ7jnnfCNMnbeyVpZEnwQIECBAgAABAgQIEKgZAQFYzSy1RgkcXYGjGYAN9O8LO+6/Ngwe6k9FaJy1OHRc8O2ji2R2AgQIECBAgAABAgQIEKiIgACsIqwGJUAgSwJ7nr8/7H3xwbIlzfrwV8K0JadmqWy1ECBAgAABAgQIECBAgMAECQjAJgjSMAQIZFMgeusrevsregss7TOlpT3M+8TNIdTVZ7MJVREgQIAAAQIECBAgQIDAuAQEYOPiczMBAlkX2LPpl2Hvy78uW2bb2s+HlhVnZb0V9REgQIAAAQIECBAgQIDAGAUEYGOEcxsBAtkXOLj77bDzoW+FMDiQWqy3v7K/jiokQIAAAQIECBAgQIDAeAUEYOMVdD8BApkV6HrkxtC/a3PZ+mad8eUwbenpme1BYQQIECBAgAABAgQIECAwfgEB2PgNjUCAQAYF9jx3b9j70kNlK2toXRDmXnhjCHV1GexASQQIECBAgAABAgQIECAwUQICsImSNA4BApkR2Lf58dDz1J3D1jPn3OvD1Lkrhr3OBQQIECBAgAABAgQIECBQ3QICsOpeP9UTIJAQeG/X5rDnxQdD31svhBAGy9q0rFgf2tZexo8AAQIECBAgQIAAAQIEakBAAFYDi5yHFrf/7Et5aEMPGRGIDr6fe9FNoa6hKSMVKYMAAQIECBAgQIAAAQIEKikgAKukrrEnTEAANmGUBqqfEjrO/WZonLOMBQECBAgQIECAAAECBAjUiIAArEYWutrbFIBV+wpmp35/9TE7a6ESAgQIECBAgAABAgQITJaAAGyypM0zLgEB2Lj43Pw/gdY1l4Tpq87nQYAAAQIECBAgQIAAAQI1JiAAq7EFr9Z2BWDVunLZqbv15M+F6SvPzk5BKiFAgAABAgQIECBAgACBSRMQgE0atYnGIyAAG49ebd9b3zQjRNsem445obYhdE+AAAECBAgQIECAAIEaFhCA1fDiV1PrArBqWq3s1Nq86KTQdsplob65NTtFqYQAAQIECBAgQIAAAQIEJl1AADbp5CYci4AAbCxqtXfPlJb20NhxXJg6b2WYtuS0EL395UOAAAECBAgQIECAAAECBARgngECBAgQIECAAAECBAgQIECAAIFcCwjAcr28miNAgAABAgQIECBAgAABAgQIEBCAeQYIECBAgAABAgQIECBAgAABAgRyLSAAy/Xyao4AAQIECBAgQIAAAQIECBAgQEAA5hkgQIAAAQIECBAgQIAAAQIECBDItYAALNfLqzkCBAgQIECAAAECBAgQIECAAAEBmGeAAAECBAgQIECAAAECBAgQIEAg1wICsFwvr+YIECBAgAABAgQIECBAgAABAgQEYJ4BAgQIECBAgAABAgQIECBAgACBXAsIwHK9vJojQIAAAQIECBAgQIAAAQIECBAQgHkGCBAgQIAAAQIECBAgQIAAAQIEci0gAMv18mqOAAECBAgQIECAAAECBAgQIEBAAOYZIECAAAECBAgQIECAAAECBAgQyLWAACzXy6s5AgQIECBAgAABAgQIECBAgAABAZhngAABAgQIECBAgAABAgQIECBAINcCArBcL6/mCBAgQIAAAQIECBAgQIAAAQIEBGCeAQIECBAgQIAAAQIECBAgQIAAgVwLCMByvbyaI0CAAAECBAgQIECAAAECBAgQEIB5BggQIECAAAECBAgQIECAAAECBHItIADL9fJqjgABAgQIECBAgAABAgQIECBAQADmGSBAgAABAgQIECBAgAABAgQIEMi1gAAs18urOQIECBAgQIAAAQIECBAgQIAAAQGYZ4AAAQIECBAgQIAAAQIECBAgQCDXAgKwXC+v5ggQIECAAAECBAgQIECAAAECBARgngECBAgQIECAAAECBAgQIECAAIFcC/wHKFecvLvBtE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Image result for monsieur loyal cirque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60338"/>
            <a:ext cx="102943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r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" y="5228823"/>
            <a:ext cx="1400679" cy="11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1" descr="Le Journal de Chrys: Albums autour du CIRQ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0" y="493066"/>
            <a:ext cx="941007" cy="120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Voyage d'Oregon (Le) | l'école des loisi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7" y="2200117"/>
            <a:ext cx="930098" cy="118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1" y="3696647"/>
            <a:ext cx="984530" cy="12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Acrobatas cartapes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32" y="3746691"/>
            <a:ext cx="785839" cy="10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idee per foto di classe origina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43" y="5103937"/>
            <a:ext cx="938658" cy="13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tapes_jongl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 t="75293"/>
          <a:stretch/>
        </p:blipFill>
        <p:spPr bwMode="auto">
          <a:xfrm>
            <a:off x="6131400" y="5450157"/>
            <a:ext cx="1001441" cy="1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5585" y="426501"/>
            <a:ext cx="1022638" cy="1211881"/>
          </a:xfrm>
          <a:prstGeom prst="rect">
            <a:avLst/>
          </a:prstGeom>
        </p:spPr>
      </p:pic>
      <p:pic>
        <p:nvPicPr>
          <p:cNvPr id="1040" name="Image 1" descr="Image result for assiettes chinois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64" y="2411303"/>
            <a:ext cx="972353" cy="9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Related image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73" y="2662998"/>
            <a:ext cx="88820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Image result for foulards jonglage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70" y="2563157"/>
            <a:ext cx="643877" cy="6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Image result for balles jonglage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86" y="3692090"/>
            <a:ext cx="680338" cy="4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Image result for anneaux jonglage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4" b="20816"/>
          <a:stretch>
            <a:fillRect/>
          </a:stretch>
        </p:blipFill>
        <p:spPr bwMode="auto">
          <a:xfrm>
            <a:off x="8071063" y="3510683"/>
            <a:ext cx="669631" cy="37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Image result for bâton du diable"/>
          <p:cNvPicPr>
            <a:picLocks noChangeAspect="1" noChangeArrowheads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970" y="2614349"/>
            <a:ext cx="726735" cy="7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50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Severine Walker</dc:creator>
  <cp:lastModifiedBy>Severine Walker</cp:lastModifiedBy>
  <cp:revision>5</cp:revision>
  <dcterms:created xsi:type="dcterms:W3CDTF">2018-01-05T14:17:25Z</dcterms:created>
  <dcterms:modified xsi:type="dcterms:W3CDTF">2018-01-05T15:01:58Z</dcterms:modified>
</cp:coreProperties>
</file>