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2748" y="-7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F01-557D-484D-ACF1-64732E603480}" type="datetimeFigureOut">
              <a:rPr lang="fr-FR" smtClean="0"/>
              <a:t>27/09/2014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E6CC4-D4BB-4C7A-891E-A3BD0BC878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8867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F01-557D-484D-ACF1-64732E603480}" type="datetimeFigureOut">
              <a:rPr lang="fr-FR" smtClean="0"/>
              <a:t>27/09/2014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E6CC4-D4BB-4C7A-891E-A3BD0BC878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0256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548" y="571801"/>
            <a:ext cx="3701869" cy="1216374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F01-557D-484D-ACF1-64732E603480}" type="datetimeFigureOut">
              <a:rPr lang="fr-FR" smtClean="0"/>
              <a:t>27/09/2014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E6CC4-D4BB-4C7A-891E-A3BD0BC878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050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F01-557D-484D-ACF1-64732E603480}" type="datetimeFigureOut">
              <a:rPr lang="fr-FR" smtClean="0"/>
              <a:t>27/09/2014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E6CC4-D4BB-4C7A-891E-A3BD0BC878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1414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F01-557D-484D-ACF1-64732E603480}" type="datetimeFigureOut">
              <a:rPr lang="fr-FR" smtClean="0"/>
              <a:t>27/09/2014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E6CC4-D4BB-4C7A-891E-A3BD0BC878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4361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548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8485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F01-557D-484D-ACF1-64732E603480}" type="datetimeFigureOut">
              <a:rPr lang="fr-FR" smtClean="0"/>
              <a:t>27/09/2014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E6CC4-D4BB-4C7A-891E-A3BD0BC878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219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F01-557D-484D-ACF1-64732E603480}" type="datetimeFigureOut">
              <a:rPr lang="fr-FR" smtClean="0"/>
              <a:t>27/09/2014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E6CC4-D4BB-4C7A-891E-A3BD0BC878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0103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F01-557D-484D-ACF1-64732E603480}" type="datetimeFigureOut">
              <a:rPr lang="fr-FR" smtClean="0"/>
              <a:t>27/09/2014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E6CC4-D4BB-4C7A-891E-A3BD0BC878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6926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F01-557D-484D-ACF1-64732E603480}" type="datetimeFigureOut">
              <a:rPr lang="fr-FR" smtClean="0"/>
              <a:t>27/09/2014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E6CC4-D4BB-4C7A-891E-A3BD0BC878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178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F01-557D-484D-ACF1-64732E603480}" type="datetimeFigureOut">
              <a:rPr lang="fr-FR" smtClean="0"/>
              <a:t>27/09/2014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E6CC4-D4BB-4C7A-891E-A3BD0BC878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0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F01-557D-484D-ACF1-64732E603480}" type="datetimeFigureOut">
              <a:rPr lang="fr-FR" smtClean="0"/>
              <a:t>27/09/2014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E6CC4-D4BB-4C7A-891E-A3BD0BC878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1322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5AF01-557D-484D-ACF1-64732E603480}" type="datetimeFigureOut">
              <a:rPr lang="fr-FR" smtClean="0"/>
              <a:t>27/09/2014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E6CC4-D4BB-4C7A-891E-A3BD0BC878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7474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70483" y="162124"/>
            <a:ext cx="2592793" cy="3600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2844527" y="162124"/>
            <a:ext cx="2767674" cy="1274671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2844528" y="1674292"/>
            <a:ext cx="4032448" cy="1512168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carton_p_p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021" y="42617"/>
            <a:ext cx="935731" cy="1513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70988" y="1556300"/>
            <a:ext cx="25922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latin typeface="Comic Sans MS" pitchFamily="66" charset="0"/>
              </a:rPr>
              <a:t>Le perroquet </a:t>
            </a:r>
            <a:r>
              <a:rPr lang="fr-FR" dirty="0">
                <a:latin typeface="Comic Sans MS" pitchFamily="66" charset="0"/>
              </a:rPr>
              <a:t>parle en postillonnant. Petit Malin a dû prendre un parapluie pour se protéger.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358" y="287705"/>
            <a:ext cx="1033547" cy="1306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p_pipe_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680" y="1799867"/>
            <a:ext cx="1023797" cy="1261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4228364" y="1799867"/>
            <a:ext cx="26486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latin typeface="Comic Sans MS" pitchFamily="66" charset="0"/>
              </a:rPr>
              <a:t>u</a:t>
            </a:r>
            <a:r>
              <a:rPr lang="fr-FR" sz="3600" dirty="0" smtClean="0">
                <a:latin typeface="Comic Sans MS" pitchFamily="66" charset="0"/>
              </a:rPr>
              <a:t>ne pipe</a:t>
            </a:r>
          </a:p>
          <a:p>
            <a:r>
              <a:rPr lang="fr-FR" sz="3600" dirty="0">
                <a:latin typeface="Cursive standard" pitchFamily="2" charset="0"/>
              </a:rPr>
              <a:t>u</a:t>
            </a:r>
            <a:r>
              <a:rPr lang="fr-FR" sz="3600" dirty="0" smtClean="0">
                <a:latin typeface="Cursive standard" pitchFamily="2" charset="0"/>
              </a:rPr>
              <a:t>ne pipe</a:t>
            </a:r>
            <a:endParaRPr lang="fr-FR" sz="3600" dirty="0">
              <a:latin typeface="Cursive standard" pitchFamily="2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060550" y="507070"/>
            <a:ext cx="24921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latin typeface="Comic Sans MS" pitchFamily="66" charset="0"/>
              </a:rPr>
              <a:t>p</a:t>
            </a:r>
            <a:r>
              <a:rPr lang="fr-FR" sz="3600" dirty="0" smtClean="0">
                <a:latin typeface="Comic Sans MS" pitchFamily="66" charset="0"/>
              </a:rPr>
              <a:t>   </a:t>
            </a:r>
            <a:r>
              <a:rPr lang="fr-FR" sz="3600" dirty="0" err="1" smtClean="0">
                <a:latin typeface="Comic Sans MS" pitchFamily="66" charset="0"/>
              </a:rPr>
              <a:t>P</a:t>
            </a:r>
            <a:r>
              <a:rPr lang="fr-FR" sz="3600" dirty="0" smtClean="0"/>
              <a:t>    </a:t>
            </a:r>
            <a:r>
              <a:rPr lang="fr-FR" sz="3600" dirty="0" err="1" smtClean="0">
                <a:latin typeface="Cursive standard" pitchFamily="2" charset="0"/>
              </a:rPr>
              <a:t>p</a:t>
            </a:r>
            <a:r>
              <a:rPr lang="fr-FR" sz="3600" dirty="0" smtClean="0">
                <a:latin typeface="Cursive standard" pitchFamily="2" charset="0"/>
              </a:rPr>
              <a:t>   </a:t>
            </a:r>
            <a:r>
              <a:rPr lang="fr-FR" sz="3600" dirty="0" err="1" smtClean="0">
                <a:latin typeface="Cursive standard" pitchFamily="2" charset="0"/>
              </a:rPr>
              <a:t>P</a:t>
            </a:r>
            <a:endParaRPr lang="fr-FR" sz="3600" dirty="0">
              <a:latin typeface="Cursive standard" pitchFamily="2" charset="0"/>
            </a:endParaRPr>
          </a:p>
        </p:txBody>
      </p:sp>
      <p:pic>
        <p:nvPicPr>
          <p:cNvPr id="13" name="Picture 2" descr="lir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07" y="4187099"/>
            <a:ext cx="514586" cy="4901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09" y="3808784"/>
            <a:ext cx="817628" cy="1033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648" y="3808784"/>
            <a:ext cx="817628" cy="1033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764" y="3808784"/>
            <a:ext cx="817628" cy="1033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7079" y="3831430"/>
            <a:ext cx="817628" cy="1033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072" y="3812397"/>
            <a:ext cx="817628" cy="1033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026" y="4183664"/>
            <a:ext cx="576269" cy="681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Image 21" descr="COLORMI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727" y="4141232"/>
            <a:ext cx="396238" cy="643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Image 20" descr="COLORMA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5788" y="4350290"/>
            <a:ext cx="614892" cy="466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0013" y="4119901"/>
            <a:ext cx="610681" cy="80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Image 24" descr="COLORMU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839" y="4060734"/>
            <a:ext cx="393060" cy="804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170988" y="4865290"/>
            <a:ext cx="7234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Comic Sans MS" pitchFamily="66" charset="0"/>
              </a:rPr>
              <a:t>      pi          </a:t>
            </a:r>
            <a:r>
              <a:rPr lang="fr-FR" sz="3200" dirty="0" err="1" smtClean="0">
                <a:latin typeface="Comic Sans MS" pitchFamily="66" charset="0"/>
              </a:rPr>
              <a:t>pa</a:t>
            </a:r>
            <a:r>
              <a:rPr lang="fr-FR" sz="3200" dirty="0" smtClean="0">
                <a:latin typeface="Comic Sans MS" pitchFamily="66" charset="0"/>
              </a:rPr>
              <a:t>        po       pu       </a:t>
            </a:r>
            <a:r>
              <a:rPr lang="fr-FR" sz="3200" dirty="0" err="1" smtClean="0">
                <a:latin typeface="Comic Sans MS" pitchFamily="66" charset="0"/>
              </a:rPr>
              <a:t>pe</a:t>
            </a:r>
            <a:r>
              <a:rPr lang="fr-FR" sz="3200" dirty="0" smtClean="0">
                <a:latin typeface="Comic Sans MS" pitchFamily="66" charset="0"/>
              </a:rPr>
              <a:t>       </a:t>
            </a:r>
            <a:endParaRPr lang="fr-FR" sz="3200" dirty="0">
              <a:latin typeface="Comic Sans MS" pitchFamily="66" charset="0"/>
            </a:endParaRPr>
          </a:p>
        </p:txBody>
      </p:sp>
      <p:pic>
        <p:nvPicPr>
          <p:cNvPr id="27" name="Picture 2" descr="lir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23" y="5706740"/>
            <a:ext cx="514586" cy="4901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09" y="5453342"/>
            <a:ext cx="817628" cy="1033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176" y="5707327"/>
            <a:ext cx="557340" cy="745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Image 42" descr="COLORMONSTRE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834" y="5850901"/>
            <a:ext cx="657400" cy="56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Image 32" descr="COLORMI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234" y="5782972"/>
            <a:ext cx="396238" cy="643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8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201" y="5565833"/>
            <a:ext cx="607671" cy="868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Image 20" descr="COLORMA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026" y="5959660"/>
            <a:ext cx="614892" cy="466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582" y="5497354"/>
            <a:ext cx="709338" cy="1058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Image 36" descr="COLORMU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7012" y="5677963"/>
            <a:ext cx="393060" cy="804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Image 41" descr="COLORFUSE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101" y="5507990"/>
            <a:ext cx="518054" cy="94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7700" y="5714603"/>
            <a:ext cx="610681" cy="80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ZoneTexte 25"/>
          <p:cNvSpPr txBox="1"/>
          <p:nvPr/>
        </p:nvSpPr>
        <p:spPr>
          <a:xfrm>
            <a:off x="170483" y="6411061"/>
            <a:ext cx="7642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atin typeface="Comic Sans MS" pitchFamily="66" charset="0"/>
              </a:rPr>
              <a:t>        </a:t>
            </a:r>
            <a:r>
              <a:rPr lang="fr-FR" sz="3600" dirty="0" err="1" smtClean="0">
                <a:latin typeface="Comic Sans MS" pitchFamily="66" charset="0"/>
              </a:rPr>
              <a:t>pé</a:t>
            </a:r>
            <a:r>
              <a:rPr lang="fr-FR" sz="3600" dirty="0" smtClean="0">
                <a:latin typeface="Comic Sans MS" pitchFamily="66" charset="0"/>
              </a:rPr>
              <a:t>     mi       ta      su      </a:t>
            </a:r>
            <a:r>
              <a:rPr lang="fr-FR" sz="3600" dirty="0" err="1" smtClean="0">
                <a:latin typeface="Comic Sans MS" pitchFamily="66" charset="0"/>
              </a:rPr>
              <a:t>fe</a:t>
            </a:r>
            <a:endParaRPr lang="fr-FR" sz="3600" dirty="0">
              <a:latin typeface="Comic Sans MS" pitchFamily="66" charset="0"/>
            </a:endParaRPr>
          </a:p>
        </p:txBody>
      </p:sp>
      <p:pic>
        <p:nvPicPr>
          <p:cNvPr id="41" name="Picture 2" descr="lir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7" y="6983954"/>
            <a:ext cx="514586" cy="4901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ZoneTexte 27"/>
          <p:cNvSpPr txBox="1"/>
          <p:nvPr/>
        </p:nvSpPr>
        <p:spPr>
          <a:xfrm>
            <a:off x="485563" y="6977802"/>
            <a:ext cx="76420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omic Sans MS" pitchFamily="66" charset="0"/>
              </a:rPr>
              <a:t>Papa – papi – une pi</a:t>
            </a:r>
            <a:r>
              <a:rPr lang="fr-FR" sz="28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e</a:t>
            </a:r>
            <a:r>
              <a:rPr lang="fr-FR" sz="2800" dirty="0" smtClean="0">
                <a:latin typeface="Comic Sans MS" pitchFamily="66" charset="0"/>
              </a:rPr>
              <a:t> – un po</a:t>
            </a:r>
            <a:r>
              <a:rPr lang="fr-FR" sz="28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t</a:t>
            </a:r>
            <a:r>
              <a:rPr lang="fr-FR" sz="2800" dirty="0" smtClean="0">
                <a:latin typeface="Comic Sans MS" pitchFamily="66" charset="0"/>
              </a:rPr>
              <a:t> – une pipe</a:t>
            </a:r>
          </a:p>
          <a:p>
            <a:r>
              <a:rPr lang="fr-FR" sz="3200" dirty="0" smtClean="0">
                <a:latin typeface="Cursive standard" pitchFamily="2" charset="0"/>
              </a:rPr>
              <a:t>Papa – papi – une pi</a:t>
            </a:r>
            <a:r>
              <a:rPr lang="fr-FR" sz="3200" dirty="0" smtClean="0">
                <a:solidFill>
                  <a:schemeClr val="bg1">
                    <a:lumMod val="50000"/>
                  </a:schemeClr>
                </a:solidFill>
                <a:latin typeface="Cursive standard" pitchFamily="2" charset="0"/>
              </a:rPr>
              <a:t>e</a:t>
            </a:r>
            <a:r>
              <a:rPr lang="fr-FR" sz="3200" dirty="0" smtClean="0">
                <a:latin typeface="Cursive standard" pitchFamily="2" charset="0"/>
              </a:rPr>
              <a:t> – un po</a:t>
            </a:r>
            <a:r>
              <a:rPr lang="fr-FR" sz="3200" dirty="0" smtClean="0">
                <a:solidFill>
                  <a:schemeClr val="bg1">
                    <a:lumMod val="50000"/>
                  </a:schemeClr>
                </a:solidFill>
                <a:latin typeface="Cursive standard" pitchFamily="2" charset="0"/>
              </a:rPr>
              <a:t>t</a:t>
            </a:r>
            <a:r>
              <a:rPr lang="fr-FR" sz="3200" dirty="0" smtClean="0">
                <a:latin typeface="Cursive standard" pitchFamily="2" charset="0"/>
              </a:rPr>
              <a:t> – une pipe</a:t>
            </a:r>
          </a:p>
          <a:p>
            <a:endParaRPr lang="fr-FR" sz="2800" dirty="0">
              <a:latin typeface="Comic Sans MS" pitchFamily="66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1234619" y="8179295"/>
            <a:ext cx="54860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smtClean="0">
                <a:latin typeface="Comic Sans MS" pitchFamily="66" charset="0"/>
              </a:rPr>
              <a:t>J’appelle </a:t>
            </a:r>
            <a:r>
              <a:rPr lang="fr-FR" sz="2800" smtClean="0">
                <a:latin typeface="Comic Sans MS" pitchFamily="66" charset="0"/>
              </a:rPr>
              <a:t>Paul.</a:t>
            </a:r>
            <a:endParaRPr lang="fr-FR" sz="2800" dirty="0" smtClean="0">
              <a:latin typeface="Comic Sans MS" pitchFamily="66" charset="0"/>
            </a:endParaRPr>
          </a:p>
          <a:p>
            <a:r>
              <a:rPr lang="fr-FR" sz="2800" dirty="0" smtClean="0">
                <a:latin typeface="Comic Sans MS" pitchFamily="66" charset="0"/>
              </a:rPr>
              <a:t>Papi a une pipe.</a:t>
            </a:r>
          </a:p>
          <a:p>
            <a:r>
              <a:rPr lang="fr-FR" sz="2800" dirty="0" smtClean="0">
                <a:latin typeface="Comic Sans MS" pitchFamily="66" charset="0"/>
              </a:rPr>
              <a:t>Papa fume la pipe.</a:t>
            </a:r>
          </a:p>
        </p:txBody>
      </p:sp>
      <p:pic>
        <p:nvPicPr>
          <p:cNvPr id="44" name="Picture 2" descr="lir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23" y="8179295"/>
            <a:ext cx="514586" cy="4901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lir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699" y="8206079"/>
            <a:ext cx="514586" cy="4901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92" y="9261475"/>
            <a:ext cx="1116013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" name="Rectangle à coins arrondis 41"/>
          <p:cNvSpPr/>
          <p:nvPr/>
        </p:nvSpPr>
        <p:spPr>
          <a:xfrm>
            <a:off x="1134657" y="9746393"/>
            <a:ext cx="5300443" cy="783142"/>
          </a:xfrm>
          <a:prstGeom prst="roundRect">
            <a:avLst/>
          </a:prstGeom>
          <a:solidFill>
            <a:schemeClr val="bg1"/>
          </a:solidFill>
          <a:ln w="571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1185791" y="9842129"/>
            <a:ext cx="5611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atin typeface="Comic Sans MS" pitchFamily="66" charset="0"/>
              </a:rPr>
              <a:t>C’est – un – deux - trois</a:t>
            </a:r>
            <a:endParaRPr lang="fr-FR" sz="3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6796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81</Words>
  <Application>Microsoft Office PowerPoint</Application>
  <PresentationFormat>Personnalisé</PresentationFormat>
  <Paragraphs>12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</dc:creator>
  <cp:lastModifiedBy>corinne</cp:lastModifiedBy>
  <cp:revision>4</cp:revision>
  <dcterms:created xsi:type="dcterms:W3CDTF">2013-07-30T08:31:49Z</dcterms:created>
  <dcterms:modified xsi:type="dcterms:W3CDTF">2014-09-27T13:00:43Z</dcterms:modified>
</cp:coreProperties>
</file>