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9" r:id="rId5"/>
    <p:sldId id="260" r:id="rId6"/>
    <p:sldId id="261" r:id="rId7"/>
    <p:sldId id="262" r:id="rId8"/>
    <p:sldId id="258" r:id="rId9"/>
    <p:sldId id="263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4BD26-C035-41BA-871F-DA2D4C76459C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FE0E-A36A-4880-A2C4-1ABF9E3A6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45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4BD26-C035-41BA-871F-DA2D4C76459C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FE0E-A36A-4880-A2C4-1ABF9E3A6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67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4BD26-C035-41BA-871F-DA2D4C76459C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FE0E-A36A-4880-A2C4-1ABF9E3A6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751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4BD26-C035-41BA-871F-DA2D4C76459C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FE0E-A36A-4880-A2C4-1ABF9E3A6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5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4BD26-C035-41BA-871F-DA2D4C76459C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FE0E-A36A-4880-A2C4-1ABF9E3A6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073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4BD26-C035-41BA-871F-DA2D4C76459C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FE0E-A36A-4880-A2C4-1ABF9E3A6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44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4BD26-C035-41BA-871F-DA2D4C76459C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FE0E-A36A-4880-A2C4-1ABF9E3A6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32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4BD26-C035-41BA-871F-DA2D4C76459C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FE0E-A36A-4880-A2C4-1ABF9E3A6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95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4BD26-C035-41BA-871F-DA2D4C76459C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FE0E-A36A-4880-A2C4-1ABF9E3A6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66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4BD26-C035-41BA-871F-DA2D4C76459C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FE0E-A36A-4880-A2C4-1ABF9E3A6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184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4BD26-C035-41BA-871F-DA2D4C76459C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FE0E-A36A-4880-A2C4-1ABF9E3A6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74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4BD26-C035-41BA-871F-DA2D4C76459C}" type="datetimeFigureOut">
              <a:rPr lang="fr-FR" smtClean="0"/>
              <a:t>20/09/2014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6FE0E-A36A-4880-A2C4-1ABF9E3A6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703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33182" y="782122"/>
            <a:ext cx="1012563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600" dirty="0" smtClean="0">
                <a:solidFill>
                  <a:schemeClr val="bg1"/>
                </a:solidFill>
                <a:latin typeface="AR HERMANN" panose="02000000000000000000" pitchFamily="2" charset="0"/>
              </a:rPr>
              <a:t>Magritte</a:t>
            </a:r>
            <a:endParaRPr lang="fr-FR" sz="16600" dirty="0">
              <a:solidFill>
                <a:schemeClr val="bg1"/>
              </a:solidFill>
              <a:latin typeface="AR HERMANN" panose="02000000000000000000" pitchFamily="2" charset="0"/>
            </a:endParaRPr>
          </a:p>
        </p:txBody>
      </p:sp>
      <p:pic>
        <p:nvPicPr>
          <p:cNvPr id="1026" name="Picture 2" descr="http://missmonet.net/wp-content/uploads/2014/02/rene-magritte-surrealist-pain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3429000"/>
            <a:ext cx="4762500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20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siletheilmeracontait.files.wordpress.com/2011/04/larb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199" y="106139"/>
            <a:ext cx="4616543" cy="6645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7204208" y="5541085"/>
            <a:ext cx="24642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latin typeface="Ecriture A Orne" panose="02010301010101010101" pitchFamily="50" charset="0"/>
              </a:rPr>
              <a:t>L’arbre</a:t>
            </a:r>
            <a:endParaRPr lang="fr-FR" sz="4800" dirty="0">
              <a:latin typeface="Ecriture A Orne" panose="02010301010101010101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58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4.bp.blogspot.com/-d3kZIgT2bwI/UN766940o8I/AAAAAAAABHw/FqM5IgeDN2U/s1600/magritte-16-septemb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575" y="263432"/>
            <a:ext cx="4806390" cy="633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81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p8.storage.canalblog.com/83/40/959977/77921260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945" y="286964"/>
            <a:ext cx="6136109" cy="628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0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ahiers-pedagogiques.com/IMG/jpg/ArtMagrit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959" y="404971"/>
            <a:ext cx="8640082" cy="6048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022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almanart.org/IMG/Image/permanentes/magritte_modele_rouge_small_Maill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987" y="558723"/>
            <a:ext cx="4518026" cy="574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8548914" y="5567979"/>
            <a:ext cx="34544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latin typeface="Ecriture A Orne" panose="02010301010101010101" pitchFamily="50" charset="0"/>
              </a:rPr>
              <a:t>Le modèle rouge</a:t>
            </a:r>
            <a:endParaRPr lang="fr-FR" sz="4800" dirty="0">
              <a:latin typeface="Ecriture A Orne" panose="02010301010101010101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26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bleudecobalt.typepad.com/photos/fenetre_avec_vue/magritte---la-condition-humaine-ii-19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73" y="240203"/>
            <a:ext cx="4706711" cy="637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pedagogie.ac-montpellier.fr/Disciplines/arts/arts_plastiques/carredart-educ/0809/pages/thomashuber/refartlieuouvert_fichiers/image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8946" y="240202"/>
            <a:ext cx="5162812" cy="637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22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0053184" y="5887076"/>
            <a:ext cx="1906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latin typeface="Ecriture A Orne" panose="02010301010101010101" pitchFamily="50" charset="0"/>
              </a:rPr>
              <a:t>Golconde</a:t>
            </a:r>
            <a:endParaRPr lang="fr-FR" sz="4800" dirty="0">
              <a:latin typeface="Ecriture A Orne" panose="02010301010101010101" pitchFamily="50" charset="0"/>
            </a:endParaRPr>
          </a:p>
        </p:txBody>
      </p:sp>
      <p:pic>
        <p:nvPicPr>
          <p:cNvPr id="5124" name="Picture 4" descr="http://silverandexact.files.wordpress.com/2012/01/golconda-renc3a9-magritte-19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82" y="361315"/>
            <a:ext cx="8390965" cy="6293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633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oeuvres-art.com/images/le-fils-de-lhom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102" y="506865"/>
            <a:ext cx="4285796" cy="5844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389257" y="5520137"/>
            <a:ext cx="35124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latin typeface="Ecriture A Orne" panose="02010301010101010101" pitchFamily="50" charset="0"/>
              </a:rPr>
              <a:t>Le fils de l’homme</a:t>
            </a:r>
            <a:endParaRPr lang="fr-FR" sz="4800" dirty="0">
              <a:latin typeface="Ecriture A Orne" panose="02010301010101010101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62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460344" y="5887076"/>
            <a:ext cx="44994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latin typeface="Ecriture A Orne" panose="02010301010101010101" pitchFamily="50" charset="0"/>
              </a:rPr>
              <a:t>L’empire des lumières</a:t>
            </a:r>
            <a:endParaRPr lang="fr-FR" sz="4800" dirty="0">
              <a:latin typeface="Ecriture A Orne" panose="02010301010101010101" pitchFamily="50" charset="0"/>
            </a:endParaRPr>
          </a:p>
        </p:txBody>
      </p:sp>
      <p:pic>
        <p:nvPicPr>
          <p:cNvPr id="7170" name="Picture 2" descr="http://img.over-blog.com/500x653/1/97/16/81/divers-peintres/Magritte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369" y="319087"/>
            <a:ext cx="4752975" cy="621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37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alse Mirror, huile de Rene Magritte (1898-1967, Belgium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060" y="525747"/>
            <a:ext cx="7745879" cy="5806506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350716" y="4762593"/>
            <a:ext cx="1872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latin typeface="Ecriture A Orne" panose="02010301010101010101" pitchFamily="50" charset="0"/>
              </a:rPr>
              <a:t>Le faux miroir</a:t>
            </a:r>
            <a:endParaRPr lang="fr-FR" sz="4800" dirty="0">
              <a:latin typeface="Ecriture A Orne" panose="02010301010101010101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30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motobrowniano.files.wordpress.com/2009/05/magritte-decalcomanie.jpg?w=423&amp;h=3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033" y="826179"/>
            <a:ext cx="6912881" cy="5572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548914" y="5567979"/>
            <a:ext cx="34544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err="1" smtClean="0">
                <a:latin typeface="Ecriture A Orne" panose="02010301010101010101" pitchFamily="50" charset="0"/>
              </a:rPr>
              <a:t>Décalcomania</a:t>
            </a:r>
            <a:endParaRPr lang="fr-FR" sz="4800" dirty="0">
              <a:latin typeface="Ecriture A Orne" panose="02010301010101010101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14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17</Words>
  <Application>Microsoft Office PowerPoint</Application>
  <PresentationFormat>Grand écran</PresentationFormat>
  <Paragraphs>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 HERMANN</vt:lpstr>
      <vt:lpstr>Arial</vt:lpstr>
      <vt:lpstr>Calibri</vt:lpstr>
      <vt:lpstr>Calibri Light</vt:lpstr>
      <vt:lpstr>Ecriture A Orne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Courtois</dc:creator>
  <cp:lastModifiedBy>Caroline Courtois</cp:lastModifiedBy>
  <cp:revision>5</cp:revision>
  <dcterms:created xsi:type="dcterms:W3CDTF">2014-09-20T12:00:52Z</dcterms:created>
  <dcterms:modified xsi:type="dcterms:W3CDTF">2014-09-20T12:39:36Z</dcterms:modified>
</cp:coreProperties>
</file>