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67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Multiplier un décimal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7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Pour leur anniversaire, Jacques donne à chacun de ses 10 petits-enfants la somme de 22,50 €.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somme distribue-t-il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67"/>
    </mc:Choice>
    <mc:Fallback>
      <p:transition spd="slow" advTm="42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30394" y="620688"/>
            <a:ext cx="85684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Chaque jour, du lundi au vendredi, Michel se rend au travail en vélo. Il parcourt ainsi 24,2 km.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parcourt-il en deux semaines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68"/>
    </mc:Choice>
    <mc:Fallback>
      <p:transition spd="slow" advTm="41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5 620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7,4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2 130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8090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334,7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9312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12 300</a:t>
            </a:r>
            <a:endParaRPr lang="fr-FR" sz="40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160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0,08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0892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36,5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225 €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smtClean="0">
                <a:solidFill>
                  <a:srgbClr val="00B050"/>
                </a:solidFill>
                <a:latin typeface="Maiandra GD" panose="020E0502030308020204" pitchFamily="34" charset="0"/>
              </a:rPr>
              <a:t>242 km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4808" y="640913"/>
            <a:ext cx="854892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5,62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38"/>
    </mc:Choice>
    <mc:Fallback>
      <p:transition spd="slow" advTm="31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3034" y="640913"/>
            <a:ext cx="858147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0,74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32"/>
    </mc:Choice>
    <mc:Fallback>
      <p:transition spd="slow" advTm="31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4936" y="635995"/>
            <a:ext cx="85733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21,3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69"/>
    </mc:Choice>
    <mc:Fallback>
      <p:transition spd="slow" advTm="32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5222" y="635995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3,347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16"/>
    </mc:Choice>
    <mc:Fallback>
      <p:transition spd="slow" advTm="32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50744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12,3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95"/>
    </mc:Choice>
    <mc:Fallback>
      <p:transition spd="slow" advTm="31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1247"/>
            <a:ext cx="85802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1,6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82"/>
    </mc:Choice>
    <mc:Fallback>
      <p:transition spd="slow" advTm="32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65492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0,008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95"/>
    </mc:Choice>
    <mc:Fallback>
      <p:transition spd="slow" advTm="32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68297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3,65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65"/>
    </mc:Choice>
    <mc:Fallback>
      <p:transition spd="slow" advTm="32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133</Words>
  <Application>Microsoft Office PowerPoint</Application>
  <PresentationFormat>Affichage à l'écran (4:3)</PresentationFormat>
  <Paragraphs>45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Multiplier un décimal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64</cp:revision>
  <dcterms:created xsi:type="dcterms:W3CDTF">2013-01-27T09:55:18Z</dcterms:created>
  <dcterms:modified xsi:type="dcterms:W3CDTF">2014-02-16T14:55:11Z</dcterms:modified>
</cp:coreProperties>
</file>