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9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1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49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5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61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49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7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61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82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3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90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5889-97D5-43D7-B819-6B7BD5365A44}" type="datetimeFigureOut">
              <a:rPr lang="fr-FR" smtClean="0"/>
              <a:t>24/08/2014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85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6494" y="394692"/>
            <a:ext cx="86330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 smtClean="0">
                <a:latin typeface="Dalek" panose="02000400000000000000" pitchFamily="2" charset="0"/>
              </a:rPr>
              <a:t>Le feuilleton d’Hermès</a:t>
            </a:r>
            <a:endParaRPr lang="fr-FR" sz="13800" dirty="0">
              <a:latin typeface="Dalek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t="34737" r="20369" b="33874"/>
          <a:stretch/>
        </p:blipFill>
        <p:spPr bwMode="auto">
          <a:xfrm>
            <a:off x="3292956" y="1560392"/>
            <a:ext cx="9075428" cy="469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r="20369" b="64470"/>
          <a:stretch/>
        </p:blipFill>
        <p:spPr bwMode="auto">
          <a:xfrm>
            <a:off x="-1561432" y="1035691"/>
            <a:ext cx="9075428" cy="53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3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t="34737" r="20369" b="33874"/>
          <a:stretch/>
        </p:blipFill>
        <p:spPr bwMode="auto">
          <a:xfrm>
            <a:off x="3292956" y="1560392"/>
            <a:ext cx="9075428" cy="469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r="20369" b="64470"/>
          <a:stretch/>
        </p:blipFill>
        <p:spPr bwMode="auto">
          <a:xfrm>
            <a:off x="-1561432" y="1035691"/>
            <a:ext cx="9075428" cy="53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2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t="66590" r="20369" b="-1179"/>
          <a:stretch/>
        </p:blipFill>
        <p:spPr bwMode="auto">
          <a:xfrm>
            <a:off x="-1845394" y="1498001"/>
            <a:ext cx="9075427" cy="51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ghostick.fr/1258-thickbox_default/stickers-monuments-colonne-grecqu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t="66590" r="20369" b="-1179"/>
          <a:stretch/>
        </p:blipFill>
        <p:spPr bwMode="auto">
          <a:xfrm>
            <a:off x="2692319" y="251907"/>
            <a:ext cx="9075427" cy="51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8D6E889-6049-4878-8515-3A08FA37036A}" vid="{C9150C68-EBA0-4831-8CA0-4494CBBC7F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paysage</Template>
  <TotalTime>6</TotalTime>
  <Words>3</Words>
  <Application>Microsoft Office PowerPoint</Application>
  <PresentationFormat>Format A4 (210 x 297 mm)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Dalek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Caroline Courtois</cp:lastModifiedBy>
  <cp:revision>1</cp:revision>
  <dcterms:created xsi:type="dcterms:W3CDTF">2014-08-24T19:45:04Z</dcterms:created>
  <dcterms:modified xsi:type="dcterms:W3CDTF">2014-08-24T19:51:59Z</dcterms:modified>
</cp:coreProperties>
</file>