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33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403" y="6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55E546-4A45-44E4-9474-B9B30EC71D60}" type="datetimeFigureOut">
              <a:rPr lang="fr-FR" smtClean="0"/>
              <a:t>05/01/2014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FBEC5A-479E-4BE2-9065-2821EF56A626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908720"/>
            <a:ext cx="5112437" cy="5544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53" name="Groupe 52"/>
          <p:cNvGrpSpPr/>
          <p:nvPr/>
        </p:nvGrpSpPr>
        <p:grpSpPr>
          <a:xfrm>
            <a:off x="4572000" y="980728"/>
            <a:ext cx="792088" cy="792088"/>
            <a:chOff x="4572000" y="980728"/>
            <a:chExt cx="792088" cy="792088"/>
          </a:xfrm>
        </p:grpSpPr>
        <p:sp>
          <p:nvSpPr>
            <p:cNvPr id="28" name="Explosion 1 27"/>
            <p:cNvSpPr/>
            <p:nvPr/>
          </p:nvSpPr>
          <p:spPr>
            <a:xfrm>
              <a:off x="4572000" y="980728"/>
              <a:ext cx="792088" cy="792088"/>
            </a:xfrm>
            <a:prstGeom prst="irregularSeal1">
              <a:avLst/>
            </a:prstGeom>
          </p:spPr>
          <p:style>
            <a:lnRef idx="0">
              <a:schemeClr val="accent6"/>
            </a:lnRef>
            <a:fillRef idx="3">
              <a:schemeClr val="accent6"/>
            </a:fillRef>
            <a:effectRef idx="3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5" name="ZoneTexte 4"/>
            <p:cNvSpPr txBox="1"/>
            <p:nvPr/>
          </p:nvSpPr>
          <p:spPr>
            <a:xfrm rot="483275">
              <a:off x="4599431" y="1071443"/>
              <a:ext cx="76342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3600" dirty="0" smtClean="0">
                  <a:solidFill>
                    <a:schemeClr val="bg1"/>
                  </a:solidFill>
                  <a:latin typeface="Sketch Nice" pitchFamily="66" charset="0"/>
                </a:rPr>
                <a:t>D</a:t>
              </a:r>
              <a:endParaRPr lang="fr-FR" sz="3600" dirty="0">
                <a:solidFill>
                  <a:schemeClr val="bg1"/>
                </a:solidFill>
                <a:latin typeface="Sketch Nice" pitchFamily="66" charset="0"/>
              </a:endParaRPr>
            </a:p>
          </p:txBody>
        </p:sp>
      </p:grpSp>
      <p:sp>
        <p:nvSpPr>
          <p:cNvPr id="6" name="ZoneTexte 5"/>
          <p:cNvSpPr txBox="1"/>
          <p:nvPr/>
        </p:nvSpPr>
        <p:spPr>
          <a:xfrm>
            <a:off x="2987824" y="537321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</a:rPr>
              <a:t>4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6444208" y="378904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fr-F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5508104" y="141277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9" name="ZoneTexte 8"/>
          <p:cNvSpPr txBox="1"/>
          <p:nvPr/>
        </p:nvSpPr>
        <p:spPr>
          <a:xfrm>
            <a:off x="4860032" y="494116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C000"/>
                </a:solidFill>
              </a:rPr>
              <a:t>3</a:t>
            </a:r>
            <a:endParaRPr lang="fr-FR" sz="3600" dirty="0">
              <a:solidFill>
                <a:srgbClr val="FFC00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2699792" y="220486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92D050"/>
                </a:solidFill>
              </a:rPr>
              <a:t>5</a:t>
            </a:r>
            <a:endParaRPr lang="fr-FR" sz="3600" dirty="0">
              <a:solidFill>
                <a:srgbClr val="92D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2123728" y="386104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F3399"/>
                </a:solidFill>
              </a:rPr>
              <a:t>9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915816" y="314096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6084168" y="206084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</a:rPr>
              <a:t>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5508104" y="530120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6600"/>
                </a:solidFill>
              </a:rPr>
              <a:t>8</a:t>
            </a:r>
            <a:endParaRPr lang="fr-FR" sz="3600" dirty="0">
              <a:solidFill>
                <a:srgbClr val="FF66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3491880" y="393305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10</a:t>
            </a:r>
            <a:endParaRPr lang="fr-FR" sz="3600" dirty="0">
              <a:solidFill>
                <a:srgbClr val="FF0000"/>
              </a:solidFill>
            </a:endParaRPr>
          </a:p>
        </p:txBody>
      </p:sp>
      <p:grpSp>
        <p:nvGrpSpPr>
          <p:cNvPr id="18" name="Groupe 17"/>
          <p:cNvGrpSpPr/>
          <p:nvPr/>
        </p:nvGrpSpPr>
        <p:grpSpPr>
          <a:xfrm>
            <a:off x="3347864" y="2564904"/>
            <a:ext cx="720080" cy="720080"/>
            <a:chOff x="467544" y="2780928"/>
            <a:chExt cx="864096" cy="864096"/>
          </a:xfrm>
        </p:grpSpPr>
        <p:sp>
          <p:nvSpPr>
            <p:cNvPr id="17" name="Explosion 1 16"/>
            <p:cNvSpPr/>
            <p:nvPr/>
          </p:nvSpPr>
          <p:spPr>
            <a:xfrm>
              <a:off x="467544" y="2780928"/>
              <a:ext cx="864096" cy="864096"/>
            </a:xfrm>
            <a:prstGeom prst="irregularSeal1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16" name="ZoneTexte 15"/>
            <p:cNvSpPr txBox="1"/>
            <p:nvPr/>
          </p:nvSpPr>
          <p:spPr>
            <a:xfrm>
              <a:off x="611560" y="2924944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/>
                  </a:solidFill>
                  <a:latin typeface="Sketch Nice" pitchFamily="66" charset="0"/>
                </a:rPr>
                <a:t>R</a:t>
              </a:r>
            </a:p>
          </p:txBody>
        </p:sp>
      </p:grpSp>
      <p:grpSp>
        <p:nvGrpSpPr>
          <p:cNvPr id="19" name="Groupe 18"/>
          <p:cNvGrpSpPr/>
          <p:nvPr/>
        </p:nvGrpSpPr>
        <p:grpSpPr>
          <a:xfrm>
            <a:off x="5076056" y="3573016"/>
            <a:ext cx="720080" cy="720080"/>
            <a:chOff x="467544" y="2780928"/>
            <a:chExt cx="864096" cy="864096"/>
          </a:xfrm>
        </p:grpSpPr>
        <p:sp>
          <p:nvSpPr>
            <p:cNvPr id="20" name="Explosion 1 19"/>
            <p:cNvSpPr/>
            <p:nvPr/>
          </p:nvSpPr>
          <p:spPr>
            <a:xfrm>
              <a:off x="467544" y="2780928"/>
              <a:ext cx="864096" cy="864096"/>
            </a:xfrm>
            <a:prstGeom prst="irregularSeal1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1" name="ZoneTexte 20"/>
            <p:cNvSpPr txBox="1"/>
            <p:nvPr/>
          </p:nvSpPr>
          <p:spPr>
            <a:xfrm>
              <a:off x="611560" y="2924944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/>
                  </a:solidFill>
                  <a:latin typeface="Sketch Nice" pitchFamily="66" charset="0"/>
                </a:rPr>
                <a:t>R</a:t>
              </a:r>
            </a:p>
          </p:txBody>
        </p:sp>
      </p:grpSp>
      <p:grpSp>
        <p:nvGrpSpPr>
          <p:cNvPr id="22" name="Groupe 21"/>
          <p:cNvGrpSpPr/>
          <p:nvPr/>
        </p:nvGrpSpPr>
        <p:grpSpPr>
          <a:xfrm>
            <a:off x="2339752" y="4797152"/>
            <a:ext cx="720080" cy="720080"/>
            <a:chOff x="467544" y="2780928"/>
            <a:chExt cx="864096" cy="864096"/>
          </a:xfrm>
        </p:grpSpPr>
        <p:sp>
          <p:nvSpPr>
            <p:cNvPr id="23" name="Explosion 1 22"/>
            <p:cNvSpPr/>
            <p:nvPr/>
          </p:nvSpPr>
          <p:spPr>
            <a:xfrm>
              <a:off x="467544" y="2780928"/>
              <a:ext cx="864096" cy="864096"/>
            </a:xfrm>
            <a:prstGeom prst="irregularSeal1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4" name="ZoneTexte 23"/>
            <p:cNvSpPr txBox="1"/>
            <p:nvPr/>
          </p:nvSpPr>
          <p:spPr>
            <a:xfrm>
              <a:off x="611560" y="2924944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/>
                  </a:solidFill>
                  <a:latin typeface="Sketch Nice" pitchFamily="66" charset="0"/>
                </a:rPr>
                <a:t>R</a:t>
              </a:r>
            </a:p>
          </p:txBody>
        </p:sp>
      </p:grpSp>
      <p:grpSp>
        <p:nvGrpSpPr>
          <p:cNvPr id="25" name="Groupe 24"/>
          <p:cNvGrpSpPr/>
          <p:nvPr/>
        </p:nvGrpSpPr>
        <p:grpSpPr>
          <a:xfrm>
            <a:off x="6084168" y="4653136"/>
            <a:ext cx="720080" cy="720080"/>
            <a:chOff x="467544" y="2780928"/>
            <a:chExt cx="864096" cy="864096"/>
          </a:xfrm>
        </p:grpSpPr>
        <p:sp>
          <p:nvSpPr>
            <p:cNvPr id="26" name="Explosion 1 25"/>
            <p:cNvSpPr/>
            <p:nvPr/>
          </p:nvSpPr>
          <p:spPr>
            <a:xfrm>
              <a:off x="467544" y="2780928"/>
              <a:ext cx="864096" cy="864096"/>
            </a:xfrm>
            <a:prstGeom prst="irregularSeal1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27" name="ZoneTexte 26"/>
            <p:cNvSpPr txBox="1"/>
            <p:nvPr/>
          </p:nvSpPr>
          <p:spPr>
            <a:xfrm>
              <a:off x="611560" y="2924944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/>
                  </a:solidFill>
                  <a:latin typeface="Sketch Nice" pitchFamily="66" charset="0"/>
                </a:rPr>
                <a:t>R</a:t>
              </a:r>
            </a:p>
          </p:txBody>
        </p:sp>
      </p:grpSp>
      <p:sp>
        <p:nvSpPr>
          <p:cNvPr id="29" name="ZoneTexte 28"/>
          <p:cNvSpPr txBox="1"/>
          <p:nvPr/>
        </p:nvSpPr>
        <p:spPr>
          <a:xfrm>
            <a:off x="4067944" y="436510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fr-F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0" name="ZoneTexte 29"/>
          <p:cNvSpPr txBox="1"/>
          <p:nvPr/>
        </p:nvSpPr>
        <p:spPr>
          <a:xfrm>
            <a:off x="5724128" y="278092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fr-FR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2195736" y="292494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3" name="ZoneTexte 32"/>
          <p:cNvSpPr txBox="1"/>
          <p:nvPr/>
        </p:nvSpPr>
        <p:spPr>
          <a:xfrm>
            <a:off x="4139952" y="508518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34" name="ZoneTexte 33"/>
          <p:cNvSpPr txBox="1"/>
          <p:nvPr/>
        </p:nvSpPr>
        <p:spPr>
          <a:xfrm>
            <a:off x="3707904" y="314096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C000"/>
                </a:solidFill>
              </a:rPr>
              <a:t>3</a:t>
            </a:r>
            <a:endParaRPr lang="fr-FR" sz="3600" dirty="0">
              <a:solidFill>
                <a:srgbClr val="FFC000"/>
              </a:solidFill>
            </a:endParaRPr>
          </a:p>
        </p:txBody>
      </p:sp>
      <p:sp>
        <p:nvSpPr>
          <p:cNvPr id="35" name="ZoneTexte 34"/>
          <p:cNvSpPr txBox="1"/>
          <p:nvPr/>
        </p:nvSpPr>
        <p:spPr>
          <a:xfrm>
            <a:off x="5364088" y="220486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C000"/>
                </a:solidFill>
              </a:rPr>
              <a:t>3</a:t>
            </a:r>
            <a:endParaRPr lang="fr-FR" sz="3600" dirty="0">
              <a:solidFill>
                <a:srgbClr val="FFC000"/>
              </a:solidFill>
            </a:endParaRPr>
          </a:p>
        </p:txBody>
      </p:sp>
      <p:sp>
        <p:nvSpPr>
          <p:cNvPr id="36" name="ZoneTexte 35"/>
          <p:cNvSpPr txBox="1"/>
          <p:nvPr/>
        </p:nvSpPr>
        <p:spPr>
          <a:xfrm>
            <a:off x="4716016" y="249289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</a:rPr>
              <a:t>4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7" name="ZoneTexte 36"/>
          <p:cNvSpPr txBox="1"/>
          <p:nvPr/>
        </p:nvSpPr>
        <p:spPr>
          <a:xfrm>
            <a:off x="5292080" y="458112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7030A0"/>
                </a:solidFill>
              </a:rPr>
              <a:t>4</a:t>
            </a:r>
            <a:endParaRPr lang="fr-FR" sz="3600" dirty="0">
              <a:solidFill>
                <a:srgbClr val="7030A0"/>
              </a:solidFill>
            </a:endParaRPr>
          </a:p>
        </p:txBody>
      </p:sp>
      <p:sp>
        <p:nvSpPr>
          <p:cNvPr id="38" name="ZoneTexte 37"/>
          <p:cNvSpPr txBox="1"/>
          <p:nvPr/>
        </p:nvSpPr>
        <p:spPr>
          <a:xfrm>
            <a:off x="2987824" y="450912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92D050"/>
                </a:solidFill>
              </a:rPr>
              <a:t>5</a:t>
            </a:r>
            <a:endParaRPr lang="fr-FR" sz="3600" dirty="0">
              <a:solidFill>
                <a:srgbClr val="92D050"/>
              </a:solidFill>
            </a:endParaRPr>
          </a:p>
        </p:txBody>
      </p:sp>
      <p:sp>
        <p:nvSpPr>
          <p:cNvPr id="39" name="ZoneTexte 38"/>
          <p:cNvSpPr txBox="1"/>
          <p:nvPr/>
        </p:nvSpPr>
        <p:spPr>
          <a:xfrm>
            <a:off x="5796136" y="342900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92D050"/>
                </a:solidFill>
              </a:rPr>
              <a:t>5</a:t>
            </a:r>
            <a:endParaRPr lang="fr-FR" sz="3600" dirty="0">
              <a:solidFill>
                <a:srgbClr val="92D050"/>
              </a:solidFill>
            </a:endParaRPr>
          </a:p>
        </p:txBody>
      </p:sp>
      <p:sp>
        <p:nvSpPr>
          <p:cNvPr id="40" name="ZoneTexte 39"/>
          <p:cNvSpPr txBox="1"/>
          <p:nvPr/>
        </p:nvSpPr>
        <p:spPr>
          <a:xfrm>
            <a:off x="3275856" y="184482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</a:rPr>
              <a:t>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41" name="ZoneTexte 40"/>
          <p:cNvSpPr txBox="1"/>
          <p:nvPr/>
        </p:nvSpPr>
        <p:spPr>
          <a:xfrm>
            <a:off x="4788024" y="414908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</a:rPr>
              <a:t>6</a:t>
            </a:r>
            <a:endParaRPr lang="fr-FR" sz="3600" dirty="0">
              <a:solidFill>
                <a:srgbClr val="0070C0"/>
              </a:solidFill>
            </a:endParaRPr>
          </a:p>
        </p:txBody>
      </p:sp>
      <p:sp>
        <p:nvSpPr>
          <p:cNvPr id="42" name="ZoneTexte 41"/>
          <p:cNvSpPr txBox="1"/>
          <p:nvPr/>
        </p:nvSpPr>
        <p:spPr>
          <a:xfrm>
            <a:off x="3779912" y="573325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43" name="ZoneTexte 42"/>
          <p:cNvSpPr txBox="1"/>
          <p:nvPr/>
        </p:nvSpPr>
        <p:spPr>
          <a:xfrm>
            <a:off x="6444208" y="292494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B050"/>
                </a:solidFill>
              </a:rPr>
              <a:t>7</a:t>
            </a:r>
            <a:endParaRPr lang="fr-FR" sz="3600" dirty="0">
              <a:solidFill>
                <a:srgbClr val="00B050"/>
              </a:solidFill>
            </a:endParaRPr>
          </a:p>
        </p:txBody>
      </p:sp>
      <p:sp>
        <p:nvSpPr>
          <p:cNvPr id="45" name="ZoneTexte 44"/>
          <p:cNvSpPr txBox="1"/>
          <p:nvPr/>
        </p:nvSpPr>
        <p:spPr>
          <a:xfrm>
            <a:off x="2771800" y="378904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6600"/>
                </a:solidFill>
              </a:rPr>
              <a:t>8</a:t>
            </a:r>
            <a:endParaRPr lang="fr-FR" sz="3600" dirty="0">
              <a:solidFill>
                <a:srgbClr val="FF6600"/>
              </a:solidFill>
            </a:endParaRPr>
          </a:p>
        </p:txBody>
      </p:sp>
      <p:sp>
        <p:nvSpPr>
          <p:cNvPr id="46" name="ZoneTexte 45"/>
          <p:cNvSpPr txBox="1"/>
          <p:nvPr/>
        </p:nvSpPr>
        <p:spPr>
          <a:xfrm>
            <a:off x="3995936" y="234888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6600"/>
                </a:solidFill>
              </a:rPr>
              <a:t>8</a:t>
            </a:r>
            <a:endParaRPr lang="fr-FR" sz="3600" dirty="0">
              <a:solidFill>
                <a:srgbClr val="FF6600"/>
              </a:solidFill>
            </a:endParaRPr>
          </a:p>
        </p:txBody>
      </p:sp>
      <p:sp>
        <p:nvSpPr>
          <p:cNvPr id="47" name="ZoneTexte 46"/>
          <p:cNvSpPr txBox="1"/>
          <p:nvPr/>
        </p:nvSpPr>
        <p:spPr>
          <a:xfrm>
            <a:off x="3491880" y="494116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F3399"/>
                </a:solidFill>
              </a:rPr>
              <a:t>9</a:t>
            </a:r>
          </a:p>
        </p:txBody>
      </p:sp>
      <p:sp>
        <p:nvSpPr>
          <p:cNvPr id="48" name="ZoneTexte 47"/>
          <p:cNvSpPr txBox="1"/>
          <p:nvPr/>
        </p:nvSpPr>
        <p:spPr>
          <a:xfrm>
            <a:off x="4067944" y="162880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>
                <a:solidFill>
                  <a:srgbClr val="FF3399"/>
                </a:solidFill>
              </a:rPr>
              <a:t>9</a:t>
            </a:r>
          </a:p>
        </p:txBody>
      </p:sp>
      <p:sp>
        <p:nvSpPr>
          <p:cNvPr id="49" name="ZoneTexte 48"/>
          <p:cNvSpPr txBox="1"/>
          <p:nvPr/>
        </p:nvSpPr>
        <p:spPr>
          <a:xfrm>
            <a:off x="5652120" y="4005064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10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0" name="ZoneTexte 49"/>
          <p:cNvSpPr txBox="1"/>
          <p:nvPr/>
        </p:nvSpPr>
        <p:spPr>
          <a:xfrm>
            <a:off x="4716016" y="5661248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10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1" name="ZoneTexte 50"/>
          <p:cNvSpPr txBox="1"/>
          <p:nvPr/>
        </p:nvSpPr>
        <p:spPr>
          <a:xfrm>
            <a:off x="4860032" y="1772816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FF0000"/>
                </a:solidFill>
              </a:rPr>
              <a:t>10</a:t>
            </a:r>
            <a:endParaRPr lang="fr-FR" sz="3600" dirty="0">
              <a:solidFill>
                <a:srgbClr val="FF0000"/>
              </a:solidFill>
            </a:endParaRPr>
          </a:p>
        </p:txBody>
      </p:sp>
      <p:sp>
        <p:nvSpPr>
          <p:cNvPr id="52" name="ZoneTexte 51"/>
          <p:cNvSpPr txBox="1"/>
          <p:nvPr/>
        </p:nvSpPr>
        <p:spPr>
          <a:xfrm>
            <a:off x="5076056" y="2996952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/>
              <a:t>2</a:t>
            </a:r>
            <a:endParaRPr lang="fr-FR" sz="3600" dirty="0"/>
          </a:p>
        </p:txBody>
      </p:sp>
      <p:sp>
        <p:nvSpPr>
          <p:cNvPr id="55" name="Explosion 1 54"/>
          <p:cNvSpPr/>
          <p:nvPr/>
        </p:nvSpPr>
        <p:spPr>
          <a:xfrm>
            <a:off x="4211960" y="3645024"/>
            <a:ext cx="792088" cy="792088"/>
          </a:xfrm>
          <a:prstGeom prst="irregularSeal1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6" name="ZoneTexte 55"/>
          <p:cNvSpPr txBox="1"/>
          <p:nvPr/>
        </p:nvSpPr>
        <p:spPr>
          <a:xfrm rot="483275">
            <a:off x="4181156" y="3761290"/>
            <a:ext cx="8264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800" dirty="0" smtClean="0">
                <a:solidFill>
                  <a:schemeClr val="bg1"/>
                </a:solidFill>
                <a:latin typeface="Sketch Nice" pitchFamily="66" charset="0"/>
              </a:rPr>
              <a:t>A</a:t>
            </a:r>
            <a:endParaRPr lang="fr-FR" sz="2800" dirty="0">
              <a:solidFill>
                <a:schemeClr val="bg1"/>
              </a:solidFill>
              <a:latin typeface="Sketch Nice" pitchFamily="66" charset="0"/>
            </a:endParaRPr>
          </a:p>
        </p:txBody>
      </p:sp>
      <p:sp>
        <p:nvSpPr>
          <p:cNvPr id="57" name="ZoneTexte 56"/>
          <p:cNvSpPr txBox="1"/>
          <p:nvPr/>
        </p:nvSpPr>
        <p:spPr>
          <a:xfrm>
            <a:off x="251520" y="260648"/>
            <a:ext cx="8640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latin typeface="Sketch Nice" pitchFamily="66" charset="0"/>
              </a:rPr>
              <a:t>Le jeu des doubles</a:t>
            </a:r>
            <a:endParaRPr lang="fr-FR" sz="3600" dirty="0">
              <a:latin typeface="Sketch Nice" pitchFamily="66" charset="0"/>
            </a:endParaRPr>
          </a:p>
        </p:txBody>
      </p:sp>
      <p:grpSp>
        <p:nvGrpSpPr>
          <p:cNvPr id="58" name="Groupe 57"/>
          <p:cNvGrpSpPr/>
          <p:nvPr/>
        </p:nvGrpSpPr>
        <p:grpSpPr>
          <a:xfrm>
            <a:off x="179512" y="6021288"/>
            <a:ext cx="720080" cy="720080"/>
            <a:chOff x="467544" y="2780928"/>
            <a:chExt cx="864096" cy="864096"/>
          </a:xfrm>
        </p:grpSpPr>
        <p:sp>
          <p:nvSpPr>
            <p:cNvPr id="59" name="Explosion 1 58"/>
            <p:cNvSpPr/>
            <p:nvPr/>
          </p:nvSpPr>
          <p:spPr>
            <a:xfrm>
              <a:off x="467544" y="2780928"/>
              <a:ext cx="864096" cy="864096"/>
            </a:xfrm>
            <a:prstGeom prst="irregularSeal1">
              <a:avLst/>
            </a:prstGeom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  <p:sp>
          <p:nvSpPr>
            <p:cNvPr id="60" name="ZoneTexte 59"/>
            <p:cNvSpPr txBox="1"/>
            <p:nvPr/>
          </p:nvSpPr>
          <p:spPr>
            <a:xfrm>
              <a:off x="611560" y="2924944"/>
              <a:ext cx="576064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fr-FR" sz="2400" dirty="0" smtClean="0">
                  <a:solidFill>
                    <a:schemeClr val="bg1"/>
                  </a:solidFill>
                  <a:latin typeface="Sketch Nice" pitchFamily="66" charset="0"/>
                </a:rPr>
                <a:t>R</a:t>
              </a:r>
            </a:p>
          </p:txBody>
        </p:sp>
      </p:grpSp>
      <p:sp>
        <p:nvSpPr>
          <p:cNvPr id="62" name="ZoneTexte 61"/>
          <p:cNvSpPr txBox="1"/>
          <p:nvPr/>
        </p:nvSpPr>
        <p:spPr>
          <a:xfrm>
            <a:off x="899592" y="623731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= Rejouer</a:t>
            </a:r>
            <a:endParaRPr lang="fr-FR" dirty="0"/>
          </a:p>
        </p:txBody>
      </p:sp>
      <p:sp>
        <p:nvSpPr>
          <p:cNvPr id="64" name="ZoneTexte 63"/>
          <p:cNvSpPr txBox="1"/>
          <p:nvPr/>
        </p:nvSpPr>
        <p:spPr>
          <a:xfrm>
            <a:off x="4355976" y="3068960"/>
            <a:ext cx="6480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600" dirty="0" smtClean="0">
                <a:solidFill>
                  <a:srgbClr val="0070C0"/>
                </a:solidFill>
              </a:rPr>
              <a:t>6</a:t>
            </a:r>
            <a:endParaRPr lang="fr-FR" sz="36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46</Words>
  <Application>Microsoft Office PowerPoint</Application>
  <PresentationFormat>Affichage à l'écran (4:3)</PresentationFormat>
  <Paragraphs>42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Caroline</dc:creator>
  <cp:lastModifiedBy>Caroline</cp:lastModifiedBy>
  <cp:revision>2</cp:revision>
  <dcterms:created xsi:type="dcterms:W3CDTF">2014-01-05T17:18:14Z</dcterms:created>
  <dcterms:modified xsi:type="dcterms:W3CDTF">2014-01-05T17:43:47Z</dcterms:modified>
</cp:coreProperties>
</file>