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03" y="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E546-4A45-44E4-9474-B9B30EC71D60}" type="datetimeFigureOut">
              <a:rPr lang="fr-FR" smtClean="0"/>
              <a:t>05/01/2014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EC5A-479E-4BE2-9065-2821EF56A62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112437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3" name="Groupe 52"/>
          <p:cNvGrpSpPr/>
          <p:nvPr/>
        </p:nvGrpSpPr>
        <p:grpSpPr>
          <a:xfrm>
            <a:off x="4572000" y="980728"/>
            <a:ext cx="792088" cy="792088"/>
            <a:chOff x="4572000" y="980728"/>
            <a:chExt cx="792088" cy="792088"/>
          </a:xfrm>
        </p:grpSpPr>
        <p:sp>
          <p:nvSpPr>
            <p:cNvPr id="28" name="Explosion 1 27"/>
            <p:cNvSpPr/>
            <p:nvPr/>
          </p:nvSpPr>
          <p:spPr>
            <a:xfrm>
              <a:off x="4572000" y="980728"/>
              <a:ext cx="792088" cy="792088"/>
            </a:xfrm>
            <a:prstGeom prst="irregularSeal1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 rot="483275">
              <a:off x="4599431" y="1071443"/>
              <a:ext cx="7634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 smtClean="0">
                  <a:solidFill>
                    <a:schemeClr val="bg1"/>
                  </a:solidFill>
                  <a:latin typeface="Sketch Nice" pitchFamily="66" charset="0"/>
                </a:rPr>
                <a:t>D</a:t>
              </a:r>
              <a:endParaRPr lang="fr-FR" sz="3600" dirty="0">
                <a:solidFill>
                  <a:schemeClr val="bg1"/>
                </a:solidFill>
                <a:latin typeface="Sketch Nice" pitchFamily="66" charset="0"/>
              </a:endParaRPr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2987824" y="537321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</a:rPr>
              <a:t>4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44208" y="378904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8104" y="141277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9" name="ZoneTexte 8"/>
          <p:cNvSpPr txBox="1"/>
          <p:nvPr/>
        </p:nvSpPr>
        <p:spPr>
          <a:xfrm>
            <a:off x="4860032" y="49411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C000"/>
                </a:solidFill>
              </a:rPr>
              <a:t>3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99792" y="22048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92D050"/>
                </a:solidFill>
              </a:rPr>
              <a:t>5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23728" y="38610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3399"/>
                </a:solidFill>
              </a:rPr>
              <a:t>9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15816" y="31409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4168" y="20608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6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508104" y="530120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6600"/>
                </a:solidFill>
              </a:rPr>
              <a:t>8</a:t>
            </a:r>
            <a:endParaRPr lang="fr-FR" sz="3600" dirty="0">
              <a:solidFill>
                <a:srgbClr val="FF66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91880" y="393305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10</a:t>
            </a:r>
            <a:endParaRPr lang="fr-FR" sz="3600" dirty="0">
              <a:solidFill>
                <a:srgbClr val="FF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3347864" y="2564904"/>
            <a:ext cx="720080" cy="720080"/>
            <a:chOff x="467544" y="2780928"/>
            <a:chExt cx="864096" cy="864096"/>
          </a:xfrm>
        </p:grpSpPr>
        <p:sp>
          <p:nvSpPr>
            <p:cNvPr id="17" name="Explosion 1 16"/>
            <p:cNvSpPr/>
            <p:nvPr/>
          </p:nvSpPr>
          <p:spPr>
            <a:xfrm>
              <a:off x="467544" y="2780928"/>
              <a:ext cx="864096" cy="864096"/>
            </a:xfrm>
            <a:prstGeom prst="irregularSeal1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611560" y="2924944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/>
                  </a:solidFill>
                  <a:latin typeface="Sketch Nice" pitchFamily="66" charset="0"/>
                </a:rPr>
                <a:t>R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5076056" y="3573016"/>
            <a:ext cx="720080" cy="720080"/>
            <a:chOff x="467544" y="2780928"/>
            <a:chExt cx="864096" cy="864096"/>
          </a:xfrm>
        </p:grpSpPr>
        <p:sp>
          <p:nvSpPr>
            <p:cNvPr id="20" name="Explosion 1 19"/>
            <p:cNvSpPr/>
            <p:nvPr/>
          </p:nvSpPr>
          <p:spPr>
            <a:xfrm>
              <a:off x="467544" y="2780928"/>
              <a:ext cx="864096" cy="864096"/>
            </a:xfrm>
            <a:prstGeom prst="irregularSeal1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611560" y="2924944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/>
                  </a:solidFill>
                  <a:latin typeface="Sketch Nice" pitchFamily="66" charset="0"/>
                </a:rPr>
                <a:t>R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339752" y="4797152"/>
            <a:ext cx="720080" cy="720080"/>
            <a:chOff x="467544" y="2780928"/>
            <a:chExt cx="864096" cy="864096"/>
          </a:xfrm>
        </p:grpSpPr>
        <p:sp>
          <p:nvSpPr>
            <p:cNvPr id="23" name="Explosion 1 22"/>
            <p:cNvSpPr/>
            <p:nvPr/>
          </p:nvSpPr>
          <p:spPr>
            <a:xfrm>
              <a:off x="467544" y="2780928"/>
              <a:ext cx="864096" cy="864096"/>
            </a:xfrm>
            <a:prstGeom prst="irregularSeal1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11560" y="2924944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/>
                  </a:solidFill>
                  <a:latin typeface="Sketch Nice" pitchFamily="66" charset="0"/>
                </a:rPr>
                <a:t>R</a:t>
              </a: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6084168" y="4653136"/>
            <a:ext cx="720080" cy="720080"/>
            <a:chOff x="467544" y="2780928"/>
            <a:chExt cx="864096" cy="864096"/>
          </a:xfrm>
        </p:grpSpPr>
        <p:sp>
          <p:nvSpPr>
            <p:cNvPr id="26" name="Explosion 1 25"/>
            <p:cNvSpPr/>
            <p:nvPr/>
          </p:nvSpPr>
          <p:spPr>
            <a:xfrm>
              <a:off x="467544" y="2780928"/>
              <a:ext cx="864096" cy="864096"/>
            </a:xfrm>
            <a:prstGeom prst="irregularSeal1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11560" y="2924944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/>
                  </a:solidFill>
                  <a:latin typeface="Sketch Nice" pitchFamily="66" charset="0"/>
                </a:rPr>
                <a:t>R</a:t>
              </a: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067944" y="436510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724128" y="27809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195736" y="29249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139952" y="508518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707904" y="31409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C000"/>
                </a:solidFill>
              </a:rPr>
              <a:t>3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364088" y="22048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C000"/>
                </a:solidFill>
              </a:rPr>
              <a:t>3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16016" y="249289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</a:rPr>
              <a:t>4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292080" y="45811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</a:rPr>
              <a:t>4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987824" y="450912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92D050"/>
                </a:solidFill>
              </a:rPr>
              <a:t>5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796136" y="34290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92D050"/>
                </a:solidFill>
              </a:rPr>
              <a:t>5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275856" y="184482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6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788024" y="41490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6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779912" y="573325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6444208" y="29249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771800" y="378904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6600"/>
                </a:solidFill>
              </a:rPr>
              <a:t>8</a:t>
            </a:r>
            <a:endParaRPr lang="fr-FR" sz="3600" dirty="0">
              <a:solidFill>
                <a:srgbClr val="FF66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995936" y="23488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6600"/>
                </a:solidFill>
              </a:rPr>
              <a:t>8</a:t>
            </a:r>
            <a:endParaRPr lang="fr-FR" sz="3600" dirty="0">
              <a:solidFill>
                <a:srgbClr val="FF66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491880" y="49411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3399"/>
                </a:solidFill>
              </a:rPr>
              <a:t>9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67944" y="16288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3399"/>
                </a:solidFill>
              </a:rPr>
              <a:t>9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652120" y="40050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10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716016" y="56612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10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860032" y="177281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10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76056" y="299695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55" name="Explosion 1 54"/>
          <p:cNvSpPr/>
          <p:nvPr/>
        </p:nvSpPr>
        <p:spPr>
          <a:xfrm>
            <a:off x="4211960" y="3645024"/>
            <a:ext cx="792088" cy="792088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 rot="483275">
            <a:off x="4181156" y="3761290"/>
            <a:ext cx="826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Sketch Nice" pitchFamily="66" charset="0"/>
              </a:rPr>
              <a:t>A</a:t>
            </a:r>
            <a:endParaRPr lang="fr-FR" sz="2800" dirty="0">
              <a:solidFill>
                <a:schemeClr val="bg1"/>
              </a:solidFill>
              <a:latin typeface="Sketch Nice" pitchFamily="66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Sketch Nice" pitchFamily="66" charset="0"/>
              </a:rPr>
              <a:t>Le jeu des doubles</a:t>
            </a:r>
            <a:endParaRPr lang="fr-FR" sz="3600" dirty="0">
              <a:latin typeface="Sketch Nice" pitchFamily="66" charset="0"/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179512" y="6021288"/>
            <a:ext cx="720080" cy="720080"/>
            <a:chOff x="467544" y="2780928"/>
            <a:chExt cx="864096" cy="864096"/>
          </a:xfrm>
        </p:grpSpPr>
        <p:sp>
          <p:nvSpPr>
            <p:cNvPr id="59" name="Explosion 1 58"/>
            <p:cNvSpPr/>
            <p:nvPr/>
          </p:nvSpPr>
          <p:spPr>
            <a:xfrm>
              <a:off x="467544" y="2780928"/>
              <a:ext cx="864096" cy="864096"/>
            </a:xfrm>
            <a:prstGeom prst="irregularSeal1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611560" y="2924944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/>
                  </a:solidFill>
                  <a:latin typeface="Sketch Nice" pitchFamily="66" charset="0"/>
                </a:rPr>
                <a:t>R</a:t>
              </a:r>
            </a:p>
          </p:txBody>
        </p:sp>
      </p:grpSp>
      <p:sp>
        <p:nvSpPr>
          <p:cNvPr id="62" name="ZoneTexte 61"/>
          <p:cNvSpPr txBox="1"/>
          <p:nvPr/>
        </p:nvSpPr>
        <p:spPr>
          <a:xfrm>
            <a:off x="899592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 Rejouer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4355976" y="306896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</a:rPr>
              <a:t>6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</dc:creator>
  <cp:lastModifiedBy>Caroline</cp:lastModifiedBy>
  <cp:revision>2</cp:revision>
  <dcterms:created xsi:type="dcterms:W3CDTF">2014-01-05T17:18:14Z</dcterms:created>
  <dcterms:modified xsi:type="dcterms:W3CDTF">2014-01-05T17:43:47Z</dcterms:modified>
</cp:coreProperties>
</file>