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1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8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7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6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5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4" algn="l" defTabSz="91423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242" y="26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9BC82-1964-4D10-8743-5AEEA7A5791A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C172-C763-411F-B6FF-EE28F619298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332656" y="72008"/>
            <a:ext cx="5472608" cy="827584"/>
            <a:chOff x="332656" y="72008"/>
            <a:chExt cx="5472608" cy="827584"/>
          </a:xfrm>
        </p:grpSpPr>
        <p:grpSp>
          <p:nvGrpSpPr>
            <p:cNvPr id="3" name="Groupe 5"/>
            <p:cNvGrpSpPr/>
            <p:nvPr/>
          </p:nvGrpSpPr>
          <p:grpSpPr>
            <a:xfrm>
              <a:off x="332656" y="72008"/>
              <a:ext cx="5472608" cy="827584"/>
              <a:chOff x="332656" y="72008"/>
              <a:chExt cx="5472608" cy="827584"/>
            </a:xfrm>
          </p:grpSpPr>
          <p:sp>
            <p:nvSpPr>
              <p:cNvPr id="5" name="Rectangle à coins arrondis 4"/>
              <p:cNvSpPr/>
              <p:nvPr/>
            </p:nvSpPr>
            <p:spPr>
              <a:xfrm>
                <a:off x="1052736" y="72008"/>
                <a:ext cx="4032448" cy="683568"/>
              </a:xfrm>
              <a:prstGeom prst="round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332656" y="467544"/>
                <a:ext cx="5472608" cy="4320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4" name="ZoneTexte 3"/>
            <p:cNvSpPr txBox="1"/>
            <p:nvPr/>
          </p:nvSpPr>
          <p:spPr>
            <a:xfrm>
              <a:off x="1268760" y="107504"/>
              <a:ext cx="35283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latin typeface="DK Petit Oiseau" pitchFamily="66" charset="0"/>
                </a:rPr>
                <a:t>Lumières et ombres</a:t>
              </a:r>
              <a:endParaRPr lang="fr-FR" sz="1600" b="1" dirty="0">
                <a:latin typeface="DK Petit Oiseau" pitchFamily="66" charset="0"/>
              </a:endParaRPr>
            </a:p>
          </p:txBody>
        </p:sp>
      </p:grpSp>
      <p:sp>
        <p:nvSpPr>
          <p:cNvPr id="7" name="Carré corné 6"/>
          <p:cNvSpPr/>
          <p:nvPr/>
        </p:nvSpPr>
        <p:spPr>
          <a:xfrm rot="20948573">
            <a:off x="265361" y="338561"/>
            <a:ext cx="958411" cy="36004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  <a:latin typeface="DK Petit Oiseau" pitchFamily="66" charset="0"/>
              </a:rPr>
              <a:t>Exercices</a:t>
            </a:r>
            <a:endParaRPr lang="fr-FR" sz="1400" b="1" dirty="0">
              <a:solidFill>
                <a:schemeClr val="tx1"/>
              </a:solidFill>
              <a:latin typeface="DK Petit Oiseau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8640" y="5292080"/>
            <a:ext cx="6408712" cy="261594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12698"/>
            <a:r>
              <a:rPr lang="pt-BR" sz="1100" u="sng" spc="-10" dirty="0">
                <a:latin typeface="+mj-lt"/>
                <a:cs typeface="Comic Sans MS"/>
              </a:rPr>
              <a:t>2</a:t>
            </a:r>
            <a:r>
              <a:rPr lang="pt-BR" sz="1100" u="sng" spc="-254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)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Re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g</a:t>
            </a:r>
            <a:r>
              <a:rPr lang="pt-BR" sz="1100" u="sng" spc="-20" dirty="0">
                <a:latin typeface="+mj-lt"/>
                <a:cs typeface="Comic Sans MS"/>
              </a:rPr>
              <a:t>a</a:t>
            </a:r>
            <a:r>
              <a:rPr lang="pt-BR" sz="1100" u="sng" spc="-5" dirty="0">
                <a:latin typeface="+mj-lt"/>
                <a:cs typeface="Comic Sans MS"/>
              </a:rPr>
              <a:t>r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d</a:t>
            </a:r>
            <a:r>
              <a:rPr lang="pt-BR" sz="1100" u="sng" spc="-254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l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s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i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20" dirty="0">
                <a:latin typeface="+mj-lt"/>
                <a:cs typeface="Comic Sans MS"/>
              </a:rPr>
              <a:t>m</a:t>
            </a:r>
            <a:r>
              <a:rPr lang="pt-BR" sz="1100" u="sng" spc="-10" dirty="0">
                <a:latin typeface="+mj-lt"/>
                <a:cs typeface="Comic Sans MS"/>
              </a:rPr>
              <a:t>a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ge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s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s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ui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v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20" dirty="0">
                <a:latin typeface="+mj-lt"/>
                <a:cs typeface="Comic Sans MS"/>
              </a:rPr>
              <a:t>a</a:t>
            </a:r>
            <a:r>
              <a:rPr lang="pt-BR" sz="1100" u="sng" spc="-10" dirty="0">
                <a:latin typeface="+mj-lt"/>
                <a:cs typeface="Comic Sans MS"/>
              </a:rPr>
              <a:t>n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te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s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t</a:t>
            </a:r>
            <a:r>
              <a:rPr lang="pt-BR" sz="1100" u="sng" spc="35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b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20" dirty="0">
                <a:latin typeface="+mj-lt"/>
                <a:cs typeface="Comic Sans MS"/>
              </a:rPr>
              <a:t>a</a:t>
            </a:r>
            <a:r>
              <a:rPr lang="pt-BR" sz="1100" u="sng" spc="-5" dirty="0">
                <a:latin typeface="+mj-lt"/>
                <a:cs typeface="Comic Sans MS"/>
              </a:rPr>
              <a:t>r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r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l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’o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20" dirty="0">
                <a:latin typeface="+mj-lt"/>
                <a:cs typeface="Comic Sans MS"/>
              </a:rPr>
              <a:t>m</a:t>
            </a:r>
            <a:r>
              <a:rPr lang="pt-BR" sz="1100" u="sng" spc="-10" dirty="0">
                <a:latin typeface="+mj-lt"/>
                <a:cs typeface="Comic Sans MS"/>
              </a:rPr>
              <a:t>br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qui</a:t>
            </a:r>
            <a:r>
              <a:rPr lang="pt-BR" sz="1100" u="sng" spc="5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ne</a:t>
            </a:r>
            <a:r>
              <a:rPr lang="pt-BR" sz="1100" u="sng" spc="45" dirty="0">
                <a:latin typeface="+mj-lt"/>
                <a:cs typeface="Times New Roman"/>
              </a:rPr>
              <a:t> </a:t>
            </a:r>
            <a:r>
              <a:rPr lang="pt-BR" sz="1100" u="sng" spc="-15" dirty="0">
                <a:latin typeface="+mj-lt"/>
                <a:cs typeface="Comic Sans MS"/>
              </a:rPr>
              <a:t>p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ut</a:t>
            </a:r>
            <a:r>
              <a:rPr lang="pt-BR" sz="1100" u="sng" spc="35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p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a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s</a:t>
            </a:r>
            <a:r>
              <a:rPr lang="pt-BR" sz="1100" u="sng" spc="30" dirty="0">
                <a:latin typeface="+mj-lt"/>
                <a:cs typeface="Times New Roman"/>
              </a:rPr>
              <a:t> </a:t>
            </a:r>
            <a:r>
              <a:rPr lang="pt-BR" sz="1100" u="sng" spc="-15" dirty="0">
                <a:latin typeface="+mj-lt"/>
                <a:cs typeface="Comic Sans MS"/>
              </a:rPr>
              <a:t>e</a:t>
            </a:r>
            <a:r>
              <a:rPr lang="pt-BR" sz="1100" u="sng" spc="-10" dirty="0">
                <a:latin typeface="+mj-lt"/>
                <a:cs typeface="Comic Sans MS"/>
              </a:rPr>
              <a:t>x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is</a:t>
            </a:r>
            <a:r>
              <a:rPr lang="pt-BR" sz="1100" u="sng" spc="-254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t</a:t>
            </a:r>
            <a:r>
              <a:rPr lang="pt-BR" sz="1100" u="sng" spc="-20" dirty="0">
                <a:latin typeface="+mj-lt"/>
                <a:cs typeface="Comic Sans MS"/>
              </a:rPr>
              <a:t>e</a:t>
            </a:r>
            <a:r>
              <a:rPr lang="pt-BR" sz="1100" u="sng" spc="-5" dirty="0">
                <a:latin typeface="+mj-lt"/>
                <a:cs typeface="Comic Sans MS"/>
              </a:rPr>
              <a:t>r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.</a:t>
            </a:r>
            <a:r>
              <a:rPr lang="pt-BR" sz="1100" u="sng" spc="45" dirty="0">
                <a:latin typeface="+mj-lt"/>
                <a:cs typeface="Times New Roman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S</a:t>
            </a:r>
            <a:r>
              <a:rPr lang="pt-BR" sz="1100" u="sng" spc="-250" dirty="0">
                <a:latin typeface="+mj-lt"/>
                <a:cs typeface="Times New Roman"/>
              </a:rPr>
              <a:t> </a:t>
            </a:r>
            <a:r>
              <a:rPr lang="pt-BR" sz="1100" u="sng" spc="-20" dirty="0">
                <a:latin typeface="+mj-lt"/>
                <a:cs typeface="Comic Sans MS"/>
              </a:rPr>
              <a:t>e</a:t>
            </a:r>
            <a:r>
              <a:rPr lang="pt-BR" sz="1100" u="sng" spc="-5" dirty="0">
                <a:latin typeface="+mj-lt"/>
                <a:cs typeface="Comic Sans MS"/>
              </a:rPr>
              <a:t>r</a:t>
            </a:r>
            <a:r>
              <a:rPr lang="pt-BR" sz="1100" u="sng" spc="-245" dirty="0">
                <a:latin typeface="+mj-lt"/>
                <a:cs typeface="Times New Roman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s</a:t>
            </a:r>
            <a:r>
              <a:rPr lang="pt-BR" sz="1100" u="sng" spc="-215" dirty="0">
                <a:latin typeface="+mj-lt"/>
                <a:cs typeface="Times New Roman"/>
              </a:rPr>
              <a:t> </a:t>
            </a:r>
            <a:r>
              <a:rPr lang="pt-BR" sz="1100" u="sng" spc="-15" dirty="0">
                <a:latin typeface="+mj-lt"/>
                <a:cs typeface="Comic Sans MS"/>
              </a:rPr>
              <a:t>-</a:t>
            </a:r>
            <a:r>
              <a:rPr lang="pt-BR" sz="1100" u="sng" spc="-10" dirty="0">
                <a:latin typeface="+mj-lt"/>
                <a:cs typeface="Comic Sans MS"/>
              </a:rPr>
              <a:t>t</a:t>
            </a:r>
            <a:r>
              <a:rPr lang="pt-BR" sz="1100" u="sng" spc="-5" dirty="0">
                <a:latin typeface="+mj-lt"/>
                <a:cs typeface="Comic Sans MS"/>
              </a:rPr>
              <a:t>oi</a:t>
            </a:r>
            <a:r>
              <a:rPr lang="pt-BR" sz="1100" u="sng" spc="-10" dirty="0">
                <a:latin typeface="+mj-lt"/>
                <a:cs typeface="Comic Sans MS"/>
              </a:rPr>
              <a:t> </a:t>
            </a:r>
            <a:r>
              <a:rPr lang="pt-BR" sz="1100" u="sng" dirty="0">
                <a:latin typeface="+mj-lt"/>
                <a:cs typeface="Comic Sans MS"/>
              </a:rPr>
              <a:t>d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spc="-15" dirty="0">
                <a:latin typeface="+mj-lt"/>
                <a:cs typeface="Comic Sans MS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la</a:t>
            </a:r>
            <a:r>
              <a:rPr lang="pt-BR" sz="1100" u="sng" dirty="0">
                <a:latin typeface="+mj-lt"/>
                <a:cs typeface="Comic Sans MS"/>
              </a:rPr>
              <a:t> </a:t>
            </a:r>
            <a:r>
              <a:rPr lang="pt-BR" sz="1100" u="sng" spc="-10" dirty="0">
                <a:latin typeface="+mj-lt"/>
                <a:cs typeface="Comic Sans MS"/>
              </a:rPr>
              <a:t>sou</a:t>
            </a:r>
            <a:r>
              <a:rPr lang="pt-BR" sz="1100" u="sng" dirty="0">
                <a:latin typeface="+mj-lt"/>
                <a:cs typeface="Comic Sans MS"/>
              </a:rPr>
              <a:t>r</a:t>
            </a:r>
            <a:r>
              <a:rPr lang="pt-BR" sz="1100" u="sng" spc="-10" dirty="0">
                <a:latin typeface="+mj-lt"/>
                <a:cs typeface="Comic Sans MS"/>
              </a:rPr>
              <a:t>ce</a:t>
            </a:r>
            <a:r>
              <a:rPr lang="pt-BR" sz="1100" u="sng" spc="-15" dirty="0">
                <a:latin typeface="+mj-lt"/>
                <a:cs typeface="Comic Sans MS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lu</a:t>
            </a:r>
            <a:r>
              <a:rPr lang="pt-BR" sz="1100" u="sng" spc="-20" dirty="0">
                <a:latin typeface="+mj-lt"/>
                <a:cs typeface="Comic Sans MS"/>
              </a:rPr>
              <a:t>m</a:t>
            </a:r>
            <a:r>
              <a:rPr lang="pt-BR" sz="1100" u="sng" dirty="0">
                <a:latin typeface="+mj-lt"/>
                <a:cs typeface="Comic Sans MS"/>
              </a:rPr>
              <a:t>in</a:t>
            </a:r>
            <a:r>
              <a:rPr lang="pt-BR" sz="1100" u="sng" spc="-20" dirty="0">
                <a:latin typeface="+mj-lt"/>
                <a:cs typeface="Comic Sans MS"/>
              </a:rPr>
              <a:t>e</a:t>
            </a:r>
            <a:r>
              <a:rPr lang="pt-BR" sz="1100" u="sng" dirty="0">
                <a:latin typeface="+mj-lt"/>
                <a:cs typeface="Comic Sans MS"/>
              </a:rPr>
              <a:t>us</a:t>
            </a:r>
            <a:r>
              <a:rPr lang="pt-BR" sz="1100" u="sng" spc="-10" dirty="0">
                <a:latin typeface="+mj-lt"/>
                <a:cs typeface="Comic Sans MS"/>
              </a:rPr>
              <a:t>e</a:t>
            </a:r>
            <a:r>
              <a:rPr lang="pt-BR" sz="1100" u="sng" dirty="0">
                <a:latin typeface="+mj-lt"/>
                <a:cs typeface="Comic Sans MS"/>
              </a:rPr>
              <a:t> </a:t>
            </a:r>
            <a:r>
              <a:rPr lang="pt-BR" sz="1100" u="sng" spc="-5" dirty="0">
                <a:latin typeface="+mj-lt"/>
                <a:cs typeface="Comic Sans MS"/>
              </a:rPr>
              <a:t>!</a:t>
            </a:r>
            <a:endParaRPr lang="pt-BR" sz="1100" dirty="0">
              <a:latin typeface="+mj-lt"/>
              <a:cs typeface="Comic Sans MS"/>
            </a:endParaRPr>
          </a:p>
        </p:txBody>
      </p:sp>
      <p:sp>
        <p:nvSpPr>
          <p:cNvPr id="19" name="object 8"/>
          <p:cNvSpPr txBox="1"/>
          <p:nvPr/>
        </p:nvSpPr>
        <p:spPr>
          <a:xfrm>
            <a:off x="217806" y="971601"/>
            <a:ext cx="6640195" cy="36036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 marR="2230997">
              <a:lnSpc>
                <a:spcPct val="115999"/>
              </a:lnSpc>
            </a:pPr>
            <a:r>
              <a:rPr lang="fr-FR" sz="1200" u="sng" spc="-254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1</a:t>
            </a:r>
            <a:r>
              <a:rPr lang="fr-FR" sz="1200" u="sng" spc="-5" dirty="0">
                <a:latin typeface="+mj-lt"/>
                <a:cs typeface="Comic Sans MS"/>
              </a:rPr>
              <a:t>)</a:t>
            </a:r>
            <a:r>
              <a:rPr lang="fr-FR" sz="1200" u="sng" spc="5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A</a:t>
            </a:r>
            <a:r>
              <a:rPr lang="fr-FR" sz="1200" u="sng" spc="3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l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’a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ide</a:t>
            </a:r>
            <a:r>
              <a:rPr lang="fr-FR" sz="1200" u="sng" spc="3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d</a:t>
            </a:r>
            <a:r>
              <a:rPr lang="fr-FR" sz="1200" u="sng" spc="-24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e</a:t>
            </a:r>
            <a:r>
              <a:rPr lang="fr-FR" sz="1200" u="sng" spc="3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l’objet </a:t>
            </a:r>
            <a:r>
              <a:rPr lang="fr-FR" sz="1200" u="sng" spc="-15" dirty="0">
                <a:latin typeface="+mj-lt"/>
                <a:cs typeface="Comic Sans MS"/>
              </a:rPr>
              <a:t>e</a:t>
            </a:r>
            <a:r>
              <a:rPr lang="fr-FR" sz="1200" u="sng" spc="-5" dirty="0">
                <a:latin typeface="+mj-lt"/>
                <a:cs typeface="Comic Sans MS"/>
              </a:rPr>
              <a:t>t</a:t>
            </a:r>
            <a:r>
              <a:rPr lang="fr-FR" sz="1200" u="sng" spc="35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d</a:t>
            </a:r>
            <a:r>
              <a:rPr lang="fr-FR" sz="1200" u="sng" spc="-254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e</a:t>
            </a:r>
            <a:r>
              <a:rPr lang="fr-FR" sz="1200" u="sng" spc="3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t</a:t>
            </a:r>
            <a:r>
              <a:rPr lang="fr-FR" sz="1200" u="sng" spc="-245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a lampe de </a:t>
            </a:r>
            <a:r>
              <a:rPr lang="fr-FR" sz="1200" u="sng" spc="-15" dirty="0">
                <a:latin typeface="+mj-lt"/>
                <a:cs typeface="Comic Sans MS"/>
              </a:rPr>
              <a:t>p</a:t>
            </a:r>
            <a:r>
              <a:rPr lang="fr-FR" sz="1200" u="sng" spc="-10" dirty="0">
                <a:latin typeface="+mj-lt"/>
                <a:cs typeface="Comic Sans MS"/>
              </a:rPr>
              <a:t>o</a:t>
            </a:r>
            <a:r>
              <a:rPr lang="fr-FR" sz="1200" u="sng" spc="-254" dirty="0">
                <a:latin typeface="+mj-lt"/>
                <a:cs typeface="Times New Roman"/>
              </a:rPr>
              <a:t> </a:t>
            </a:r>
            <a:r>
              <a:rPr lang="fr-FR" sz="1200" u="sng" spc="-10" dirty="0" err="1" smtClean="0">
                <a:latin typeface="+mj-lt"/>
                <a:cs typeface="Comic Sans MS"/>
              </a:rPr>
              <a:t>ch</a:t>
            </a:r>
            <a:r>
              <a:rPr lang="fr-FR" sz="1200" u="sng" spc="-20" dirty="0" err="1" smtClean="0">
                <a:latin typeface="+mj-lt"/>
                <a:cs typeface="Comic Sans MS"/>
              </a:rPr>
              <a:t>e</a:t>
            </a:r>
            <a:r>
              <a:rPr lang="fr-FR" sz="1200" u="sng" spc="-5" dirty="0">
                <a:latin typeface="+mj-lt"/>
                <a:cs typeface="Comic Sans MS"/>
              </a:rPr>
              <a:t>,</a:t>
            </a:r>
            <a:r>
              <a:rPr lang="fr-FR" sz="1200" u="sng" spc="50" dirty="0">
                <a:latin typeface="+mj-lt"/>
                <a:cs typeface="Times New Roman"/>
              </a:rPr>
              <a:t> </a:t>
            </a:r>
            <a:r>
              <a:rPr lang="fr-FR" sz="1200" u="sng" spc="-15" dirty="0">
                <a:latin typeface="+mj-lt"/>
                <a:cs typeface="Comic Sans MS"/>
              </a:rPr>
              <a:t>n</a:t>
            </a:r>
            <a:r>
              <a:rPr lang="fr-FR" sz="1200" u="sng" spc="-10" dirty="0">
                <a:latin typeface="+mj-lt"/>
                <a:cs typeface="Comic Sans MS"/>
              </a:rPr>
              <a:t>o</a:t>
            </a:r>
            <a:r>
              <a:rPr lang="fr-FR" sz="1200" u="sng" spc="-24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te</a:t>
            </a:r>
            <a:r>
              <a:rPr lang="fr-FR" sz="1200" u="sng" spc="3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c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e</a:t>
            </a:r>
            <a:r>
              <a:rPr lang="fr-FR" sz="1200" u="sng" spc="50" dirty="0">
                <a:latin typeface="+mj-lt"/>
                <a:cs typeface="Times New Roman"/>
              </a:rPr>
              <a:t> </a:t>
            </a:r>
            <a:r>
              <a:rPr lang="fr-FR" sz="1200" u="sng" spc="-10" dirty="0" err="1">
                <a:latin typeface="+mj-lt"/>
                <a:cs typeface="Times New Roman"/>
              </a:rPr>
              <a:t>q</a:t>
            </a:r>
            <a:r>
              <a:rPr lang="fr-FR" sz="1200" u="sng" spc="-10" dirty="0" err="1">
                <a:latin typeface="+mj-lt"/>
                <a:cs typeface="Comic Sans MS"/>
              </a:rPr>
              <a:t>u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e</a:t>
            </a:r>
            <a:r>
              <a:rPr lang="fr-FR" sz="1200" u="sng" spc="30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tu</a:t>
            </a:r>
            <a:r>
              <a:rPr lang="fr-FR" sz="1200" u="sng" spc="35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o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10" dirty="0">
                <a:latin typeface="+mj-lt"/>
                <a:cs typeface="Comic Sans MS"/>
              </a:rPr>
              <a:t>b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10" dirty="0" err="1">
                <a:latin typeface="+mj-lt"/>
                <a:cs typeface="Comic Sans MS"/>
              </a:rPr>
              <a:t>s</a:t>
            </a:r>
            <a:r>
              <a:rPr lang="fr-FR" sz="1200" u="sng" spc="-20" dirty="0" err="1">
                <a:latin typeface="+mj-lt"/>
                <a:cs typeface="Comic Sans MS"/>
              </a:rPr>
              <a:t>e</a:t>
            </a:r>
            <a:r>
              <a:rPr lang="fr-FR" sz="1200" u="sng" spc="-5" dirty="0" err="1">
                <a:latin typeface="+mj-lt"/>
                <a:cs typeface="Comic Sans MS"/>
              </a:rPr>
              <a:t>r</a:t>
            </a:r>
            <a:r>
              <a:rPr lang="fr-FR" sz="1200" u="sng" spc="-245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v</a:t>
            </a:r>
            <a:r>
              <a:rPr lang="fr-FR" sz="1200" u="sng" spc="-250" dirty="0">
                <a:latin typeface="+mj-lt"/>
                <a:cs typeface="Times New Roman"/>
              </a:rPr>
              <a:t> </a:t>
            </a:r>
            <a:r>
              <a:rPr lang="fr-FR" sz="1200" u="sng" spc="-20" dirty="0">
                <a:latin typeface="+mj-lt"/>
                <a:cs typeface="Comic Sans MS"/>
              </a:rPr>
              <a:t>e</a:t>
            </a:r>
            <a:r>
              <a:rPr lang="fr-FR" sz="1200" u="sng" spc="-5" dirty="0">
                <a:latin typeface="+mj-lt"/>
                <a:cs typeface="Comic Sans MS"/>
              </a:rPr>
              <a:t>s</a:t>
            </a:r>
            <a:r>
              <a:rPr lang="fr-FR" sz="1200" u="sng" spc="75" dirty="0">
                <a:latin typeface="+mj-lt"/>
                <a:cs typeface="Times New Roman"/>
              </a:rPr>
              <a:t> </a:t>
            </a:r>
            <a:r>
              <a:rPr lang="fr-FR" sz="1200" u="sng" spc="-5" dirty="0">
                <a:latin typeface="+mj-lt"/>
                <a:cs typeface="Comic Sans MS"/>
              </a:rPr>
              <a:t>:</a:t>
            </a:r>
            <a:r>
              <a:rPr lang="fr-FR" sz="1200" spc="-5" dirty="0">
                <a:latin typeface="+mj-lt"/>
                <a:cs typeface="Comic Sans MS"/>
              </a:rPr>
              <a:t> Si </a:t>
            </a:r>
            <a:r>
              <a:rPr lang="fr-FR" sz="1200" spc="-15" dirty="0">
                <a:latin typeface="+mj-lt"/>
                <a:cs typeface="Comic Sans MS"/>
              </a:rPr>
              <a:t>j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m</a:t>
            </a:r>
            <a:r>
              <a:rPr lang="fr-FR" sz="1200" spc="-20" dirty="0">
                <a:latin typeface="+mj-lt"/>
                <a:cs typeface="Comic Sans MS"/>
              </a:rPr>
              <a:t>e</a:t>
            </a:r>
            <a:r>
              <a:rPr lang="fr-FR" sz="1200" spc="-10" dirty="0">
                <a:latin typeface="+mj-lt"/>
                <a:cs typeface="Comic Sans MS"/>
              </a:rPr>
              <a:t>t</a:t>
            </a:r>
            <a:r>
              <a:rPr lang="fr-FR" sz="1200" spc="-5" dirty="0">
                <a:latin typeface="+mj-lt"/>
                <a:cs typeface="Comic Sans MS"/>
              </a:rPr>
              <a:t>s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d</a:t>
            </a:r>
            <a:r>
              <a:rPr lang="fr-FR" sz="1200" spc="-10" dirty="0">
                <a:latin typeface="+mj-lt"/>
                <a:cs typeface="Comic Sans MS"/>
              </a:rPr>
              <a:t>e </a:t>
            </a:r>
            <a:r>
              <a:rPr lang="fr-FR" sz="1200" spc="-5" dirty="0">
                <a:latin typeface="+mj-lt"/>
                <a:cs typeface="Comic Sans MS"/>
              </a:rPr>
              <a:t>la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lum</a:t>
            </a:r>
            <a:r>
              <a:rPr lang="fr-FR" sz="1200" spc="-10" dirty="0">
                <a:latin typeface="+mj-lt"/>
                <a:cs typeface="Comic Sans MS"/>
              </a:rPr>
              <a:t>i</a:t>
            </a:r>
            <a:r>
              <a:rPr lang="fr-FR" sz="1200" spc="-20" dirty="0">
                <a:latin typeface="+mj-lt"/>
                <a:cs typeface="Comic Sans MS"/>
              </a:rPr>
              <a:t>è</a:t>
            </a:r>
            <a:r>
              <a:rPr lang="fr-FR" sz="1200" dirty="0">
                <a:latin typeface="+mj-lt"/>
                <a:cs typeface="Comic Sans MS"/>
              </a:rPr>
              <a:t>r</a:t>
            </a:r>
            <a:r>
              <a:rPr lang="fr-FR" sz="1200" spc="-10" dirty="0">
                <a:latin typeface="+mj-lt"/>
                <a:cs typeface="Comic Sans MS"/>
              </a:rPr>
              <a:t>e </a:t>
            </a:r>
            <a:r>
              <a:rPr lang="fr-FR" sz="1200" dirty="0">
                <a:latin typeface="+mj-lt"/>
                <a:cs typeface="Comic Sans MS"/>
              </a:rPr>
              <a:t>d</a:t>
            </a:r>
            <a:r>
              <a:rPr lang="fr-FR" sz="1200" spc="-20" dirty="0">
                <a:latin typeface="+mj-lt"/>
                <a:cs typeface="Comic Sans MS"/>
              </a:rPr>
              <a:t>a</a:t>
            </a:r>
            <a:r>
              <a:rPr lang="fr-FR" sz="1200" spc="-5" dirty="0">
                <a:latin typeface="+mj-lt"/>
                <a:cs typeface="Comic Sans MS"/>
              </a:rPr>
              <a:t>ns</a:t>
            </a:r>
            <a:r>
              <a:rPr lang="fr-FR" sz="1200" spc="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le</a:t>
            </a:r>
            <a:r>
              <a:rPr lang="fr-FR" sz="1200" spc="-10" dirty="0">
                <a:latin typeface="+mj-lt"/>
                <a:cs typeface="Comic Sans MS"/>
              </a:rPr>
              <a:t> dos </a:t>
            </a:r>
            <a:r>
              <a:rPr lang="fr-FR" sz="1200" dirty="0">
                <a:latin typeface="+mj-lt"/>
                <a:cs typeface="Comic Sans MS"/>
              </a:rPr>
              <a:t>d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20" dirty="0">
                <a:latin typeface="+mj-lt"/>
                <a:cs typeface="Comic Sans MS"/>
              </a:rPr>
              <a:t>m</a:t>
            </a:r>
            <a:r>
              <a:rPr lang="fr-FR" sz="1200" spc="-10" dirty="0">
                <a:latin typeface="+mj-lt"/>
                <a:cs typeface="Comic Sans MS"/>
              </a:rPr>
              <a:t>on</a:t>
            </a:r>
            <a:r>
              <a:rPr lang="fr-FR" sz="1200" spc="-10" dirty="0">
                <a:cs typeface="Comic Sans MS"/>
              </a:rPr>
              <a:t> objet </a:t>
            </a:r>
            <a:r>
              <a:rPr lang="fr-FR" sz="1200" spc="-5" dirty="0">
                <a:latin typeface="+mj-lt"/>
                <a:cs typeface="Comic Sans MS"/>
              </a:rPr>
              <a:t>:</a:t>
            </a:r>
            <a:endParaRPr lang="fr-FR" sz="1200" dirty="0">
              <a:latin typeface="+mj-lt"/>
              <a:cs typeface="Comic Sans MS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 marL="12698"/>
            <a:endParaRPr lang="fr-FR" sz="1200" spc="-5" dirty="0">
              <a:latin typeface="+mj-lt"/>
              <a:cs typeface="Comic Sans MS"/>
            </a:endParaRPr>
          </a:p>
          <a:p>
            <a:pPr marL="12698"/>
            <a:r>
              <a:rPr lang="fr-FR" sz="1200" spc="-5" dirty="0">
                <a:latin typeface="+mj-lt"/>
                <a:cs typeface="Comic Sans MS"/>
              </a:rPr>
              <a:t>Si </a:t>
            </a:r>
            <a:r>
              <a:rPr lang="fr-FR" sz="1200" spc="-15" dirty="0">
                <a:latin typeface="+mj-lt"/>
                <a:cs typeface="Comic Sans MS"/>
              </a:rPr>
              <a:t>j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m</a:t>
            </a:r>
            <a:r>
              <a:rPr lang="fr-FR" sz="1200" spc="-20" dirty="0">
                <a:latin typeface="+mj-lt"/>
                <a:cs typeface="Comic Sans MS"/>
              </a:rPr>
              <a:t>e</a:t>
            </a:r>
            <a:r>
              <a:rPr lang="fr-FR" sz="1200" spc="-10" dirty="0">
                <a:latin typeface="+mj-lt"/>
                <a:cs typeface="Comic Sans MS"/>
              </a:rPr>
              <a:t>t</a:t>
            </a:r>
            <a:r>
              <a:rPr lang="fr-FR" sz="1200" spc="-5" dirty="0">
                <a:latin typeface="+mj-lt"/>
                <a:cs typeface="Comic Sans MS"/>
              </a:rPr>
              <a:t>s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d</a:t>
            </a:r>
            <a:r>
              <a:rPr lang="fr-FR" sz="1200" spc="-10" dirty="0">
                <a:latin typeface="+mj-lt"/>
                <a:cs typeface="Comic Sans MS"/>
              </a:rPr>
              <a:t>e </a:t>
            </a:r>
            <a:r>
              <a:rPr lang="fr-FR" sz="1200" spc="-5" dirty="0">
                <a:latin typeface="+mj-lt"/>
                <a:cs typeface="Comic Sans MS"/>
              </a:rPr>
              <a:t>la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lum</a:t>
            </a:r>
            <a:r>
              <a:rPr lang="fr-FR" sz="1200" spc="-10" dirty="0">
                <a:latin typeface="+mj-lt"/>
                <a:cs typeface="Comic Sans MS"/>
              </a:rPr>
              <a:t>i</a:t>
            </a:r>
            <a:r>
              <a:rPr lang="fr-FR" sz="1200" spc="-20" dirty="0">
                <a:latin typeface="+mj-lt"/>
                <a:cs typeface="Comic Sans MS"/>
              </a:rPr>
              <a:t>è</a:t>
            </a:r>
            <a:r>
              <a:rPr lang="fr-FR" sz="1200" dirty="0">
                <a:latin typeface="+mj-lt"/>
                <a:cs typeface="Comic Sans MS"/>
              </a:rPr>
              <a:t>r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s</a:t>
            </a:r>
            <a:r>
              <a:rPr lang="fr-FR" sz="1200" spc="-5" dirty="0">
                <a:latin typeface="+mj-lt"/>
                <a:cs typeface="Comic Sans MS"/>
              </a:rPr>
              <a:t>ur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le</a:t>
            </a:r>
            <a:r>
              <a:rPr lang="fr-FR" sz="1200" spc="-10" dirty="0">
                <a:latin typeface="+mj-lt"/>
                <a:cs typeface="Comic Sans MS"/>
              </a:rPr>
              <a:t> v</a:t>
            </a:r>
            <a:r>
              <a:rPr lang="fr-FR" sz="1200" spc="-20" dirty="0">
                <a:latin typeface="+mj-lt"/>
                <a:cs typeface="Comic Sans MS"/>
              </a:rPr>
              <a:t>e</a:t>
            </a:r>
            <a:r>
              <a:rPr lang="fr-FR" sz="1200" spc="-5" dirty="0">
                <a:latin typeface="+mj-lt"/>
                <a:cs typeface="Comic Sans MS"/>
              </a:rPr>
              <a:t>n</a:t>
            </a:r>
            <a:r>
              <a:rPr lang="fr-FR" sz="1200" spc="-10" dirty="0">
                <a:latin typeface="+mj-lt"/>
                <a:cs typeface="Comic Sans MS"/>
              </a:rPr>
              <a:t>t</a:t>
            </a:r>
            <a:r>
              <a:rPr lang="fr-FR" sz="1200" dirty="0">
                <a:latin typeface="+mj-lt"/>
                <a:cs typeface="Comic Sans MS"/>
              </a:rPr>
              <a:t>r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dirty="0">
                <a:latin typeface="+mj-lt"/>
                <a:cs typeface="Comic Sans MS"/>
              </a:rPr>
              <a:t> </a:t>
            </a:r>
            <a:r>
              <a:rPr lang="fr-FR" sz="1200" spc="-10" dirty="0">
                <a:latin typeface="+mj-lt"/>
                <a:cs typeface="Comic Sans MS"/>
              </a:rPr>
              <a:t>de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20" dirty="0">
                <a:latin typeface="+mj-lt"/>
                <a:cs typeface="Comic Sans MS"/>
              </a:rPr>
              <a:t>m</a:t>
            </a:r>
            <a:r>
              <a:rPr lang="fr-FR" sz="1200" spc="-10" dirty="0">
                <a:latin typeface="+mj-lt"/>
                <a:cs typeface="Comic Sans MS"/>
              </a:rPr>
              <a:t>on objet </a:t>
            </a:r>
            <a:r>
              <a:rPr lang="fr-FR" sz="1200" spc="-5" dirty="0">
                <a:latin typeface="+mj-lt"/>
                <a:cs typeface="Comic Sans MS"/>
              </a:rPr>
              <a:t>:</a:t>
            </a:r>
            <a:endParaRPr lang="fr-FR" sz="1200" dirty="0">
              <a:latin typeface="+mj-lt"/>
              <a:cs typeface="Comic Sans MS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 marL="12698"/>
            <a:r>
              <a:rPr lang="fr-FR" sz="1200" spc="-5" dirty="0">
                <a:latin typeface="+mj-lt"/>
                <a:cs typeface="Comic Sans MS"/>
              </a:rPr>
              <a:t>Si </a:t>
            </a:r>
            <a:r>
              <a:rPr lang="fr-FR" sz="1200" spc="-15" dirty="0">
                <a:latin typeface="+mj-lt"/>
                <a:cs typeface="Comic Sans MS"/>
              </a:rPr>
              <a:t>j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m</a:t>
            </a:r>
            <a:r>
              <a:rPr lang="fr-FR" sz="1200" spc="-20" dirty="0">
                <a:latin typeface="+mj-lt"/>
                <a:cs typeface="Comic Sans MS"/>
              </a:rPr>
              <a:t>e</a:t>
            </a:r>
            <a:r>
              <a:rPr lang="fr-FR" sz="1200" spc="-10" dirty="0">
                <a:latin typeface="+mj-lt"/>
                <a:cs typeface="Comic Sans MS"/>
              </a:rPr>
              <a:t>t</a:t>
            </a:r>
            <a:r>
              <a:rPr lang="fr-FR" sz="1200" spc="-5" dirty="0">
                <a:latin typeface="+mj-lt"/>
                <a:cs typeface="Comic Sans MS"/>
              </a:rPr>
              <a:t>s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d</a:t>
            </a:r>
            <a:r>
              <a:rPr lang="fr-FR" sz="1200" spc="-10" dirty="0">
                <a:latin typeface="+mj-lt"/>
                <a:cs typeface="Comic Sans MS"/>
              </a:rPr>
              <a:t>e </a:t>
            </a:r>
            <a:r>
              <a:rPr lang="fr-FR" sz="1200" spc="-5" dirty="0">
                <a:latin typeface="+mj-lt"/>
                <a:cs typeface="Comic Sans MS"/>
              </a:rPr>
              <a:t>la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lum</a:t>
            </a:r>
            <a:r>
              <a:rPr lang="fr-FR" sz="1200" spc="-10" dirty="0">
                <a:latin typeface="+mj-lt"/>
                <a:cs typeface="Comic Sans MS"/>
              </a:rPr>
              <a:t>i</a:t>
            </a:r>
            <a:r>
              <a:rPr lang="fr-FR" sz="1200" spc="-20" dirty="0">
                <a:latin typeface="+mj-lt"/>
                <a:cs typeface="Comic Sans MS"/>
              </a:rPr>
              <a:t>è</a:t>
            </a:r>
            <a:r>
              <a:rPr lang="fr-FR" sz="1200" dirty="0">
                <a:latin typeface="+mj-lt"/>
                <a:cs typeface="Comic Sans MS"/>
              </a:rPr>
              <a:t>r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s</a:t>
            </a:r>
            <a:r>
              <a:rPr lang="fr-FR" sz="1200" spc="-5" dirty="0">
                <a:latin typeface="+mj-lt"/>
                <a:cs typeface="Comic Sans MS"/>
              </a:rPr>
              <a:t>ur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le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c</a:t>
            </a:r>
            <a:r>
              <a:rPr lang="fr-FR" sz="1200" spc="-10" dirty="0">
                <a:latin typeface="+mj-lt"/>
                <a:cs typeface="Comic Sans MS"/>
              </a:rPr>
              <a:t>ôté g</a:t>
            </a:r>
            <a:r>
              <a:rPr lang="fr-FR" sz="1200" spc="-15" dirty="0">
                <a:latin typeface="+mj-lt"/>
                <a:cs typeface="Comic Sans MS"/>
              </a:rPr>
              <a:t>a</a:t>
            </a:r>
            <a:r>
              <a:rPr lang="fr-FR" sz="1200" spc="-10" dirty="0">
                <a:latin typeface="+mj-lt"/>
                <a:cs typeface="Comic Sans MS"/>
              </a:rPr>
              <a:t>uc</a:t>
            </a:r>
            <a:r>
              <a:rPr lang="fr-FR" sz="1200" dirty="0">
                <a:latin typeface="+mj-lt"/>
                <a:cs typeface="Comic Sans MS"/>
              </a:rPr>
              <a:t>h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10" dirty="0">
                <a:latin typeface="+mj-lt"/>
                <a:cs typeface="Comic Sans MS"/>
              </a:rPr>
              <a:t>de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20" dirty="0">
                <a:latin typeface="+mj-lt"/>
                <a:cs typeface="Comic Sans MS"/>
              </a:rPr>
              <a:t>m</a:t>
            </a:r>
            <a:r>
              <a:rPr lang="fr-FR" sz="1200" dirty="0">
                <a:latin typeface="+mj-lt"/>
                <a:cs typeface="Comic Sans MS"/>
              </a:rPr>
              <a:t>o</a:t>
            </a:r>
            <a:r>
              <a:rPr lang="fr-FR" sz="1200" spc="-10" dirty="0">
                <a:latin typeface="+mj-lt"/>
                <a:cs typeface="Comic Sans MS"/>
              </a:rPr>
              <a:t>n </a:t>
            </a:r>
            <a:r>
              <a:rPr lang="fr-FR" sz="1200" spc="-10" dirty="0">
                <a:cs typeface="Comic Sans MS"/>
              </a:rPr>
              <a:t>objet</a:t>
            </a:r>
            <a:r>
              <a:rPr lang="fr-FR" sz="1200" spc="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:</a:t>
            </a:r>
            <a:endParaRPr lang="fr-FR" sz="1200" dirty="0">
              <a:latin typeface="+mj-lt"/>
              <a:cs typeface="Comic Sans MS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>
              <a:lnSpc>
                <a:spcPts val="1000"/>
              </a:lnSpc>
            </a:pPr>
            <a:endParaRPr lang="fr-FR" sz="1200" dirty="0">
              <a:latin typeface="+mj-lt"/>
            </a:endParaRPr>
          </a:p>
          <a:p>
            <a:pPr marL="12698"/>
            <a:r>
              <a:rPr lang="fr-FR" sz="1200" spc="-5" dirty="0">
                <a:latin typeface="+mj-lt"/>
                <a:cs typeface="Comic Sans MS"/>
              </a:rPr>
              <a:t>Si </a:t>
            </a:r>
            <a:r>
              <a:rPr lang="fr-FR" sz="1200" spc="-15" dirty="0">
                <a:latin typeface="+mj-lt"/>
                <a:cs typeface="Comic Sans MS"/>
              </a:rPr>
              <a:t>j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m</a:t>
            </a:r>
            <a:r>
              <a:rPr lang="fr-FR" sz="1200" spc="-20" dirty="0">
                <a:latin typeface="+mj-lt"/>
                <a:cs typeface="Comic Sans MS"/>
              </a:rPr>
              <a:t>e</a:t>
            </a:r>
            <a:r>
              <a:rPr lang="fr-FR" sz="1200" spc="-10" dirty="0">
                <a:latin typeface="+mj-lt"/>
                <a:cs typeface="Comic Sans MS"/>
              </a:rPr>
              <a:t>t</a:t>
            </a:r>
            <a:r>
              <a:rPr lang="fr-FR" sz="1200" spc="-5" dirty="0">
                <a:latin typeface="+mj-lt"/>
                <a:cs typeface="Comic Sans MS"/>
              </a:rPr>
              <a:t>s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d</a:t>
            </a:r>
            <a:r>
              <a:rPr lang="fr-FR" sz="1200" spc="-10" dirty="0">
                <a:latin typeface="+mj-lt"/>
                <a:cs typeface="Comic Sans MS"/>
              </a:rPr>
              <a:t>e </a:t>
            </a:r>
            <a:r>
              <a:rPr lang="fr-FR" sz="1200" spc="-5" dirty="0">
                <a:latin typeface="+mj-lt"/>
                <a:cs typeface="Comic Sans MS"/>
              </a:rPr>
              <a:t>la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lum</a:t>
            </a:r>
            <a:r>
              <a:rPr lang="fr-FR" sz="1200" spc="-10" dirty="0">
                <a:latin typeface="+mj-lt"/>
                <a:cs typeface="Comic Sans MS"/>
              </a:rPr>
              <a:t>i</a:t>
            </a:r>
            <a:r>
              <a:rPr lang="fr-FR" sz="1200" spc="-20" dirty="0">
                <a:latin typeface="+mj-lt"/>
                <a:cs typeface="Comic Sans MS"/>
              </a:rPr>
              <a:t>è</a:t>
            </a:r>
            <a:r>
              <a:rPr lang="fr-FR" sz="1200" dirty="0">
                <a:latin typeface="+mj-lt"/>
                <a:cs typeface="Comic Sans MS"/>
              </a:rPr>
              <a:t>r</a:t>
            </a:r>
            <a:r>
              <a:rPr lang="fr-FR" sz="1200" spc="-10" dirty="0">
                <a:latin typeface="+mj-lt"/>
                <a:cs typeface="Comic Sans MS"/>
              </a:rPr>
              <a:t>e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dirty="0">
                <a:latin typeface="+mj-lt"/>
                <a:cs typeface="Comic Sans MS"/>
              </a:rPr>
              <a:t>s</a:t>
            </a:r>
            <a:r>
              <a:rPr lang="fr-FR" sz="1200" spc="-5" dirty="0">
                <a:latin typeface="+mj-lt"/>
                <a:cs typeface="Comic Sans MS"/>
              </a:rPr>
              <a:t>ur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le</a:t>
            </a:r>
            <a:r>
              <a:rPr lang="fr-FR" sz="1200" spc="-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c</a:t>
            </a:r>
            <a:r>
              <a:rPr lang="fr-FR" sz="1200" spc="-10" dirty="0">
                <a:latin typeface="+mj-lt"/>
                <a:cs typeface="Comic Sans MS"/>
              </a:rPr>
              <a:t>ôté d</a:t>
            </a:r>
            <a:r>
              <a:rPr lang="fr-FR" sz="1200" dirty="0">
                <a:latin typeface="+mj-lt"/>
                <a:cs typeface="Comic Sans MS"/>
              </a:rPr>
              <a:t>r</a:t>
            </a:r>
            <a:r>
              <a:rPr lang="fr-FR" sz="1200" spc="-10" dirty="0">
                <a:latin typeface="+mj-lt"/>
                <a:cs typeface="Comic Sans MS"/>
              </a:rPr>
              <a:t>oi</a:t>
            </a:r>
            <a:r>
              <a:rPr lang="fr-FR" sz="1200" spc="-5" dirty="0">
                <a:latin typeface="+mj-lt"/>
                <a:cs typeface="Comic Sans MS"/>
              </a:rPr>
              <a:t>t</a:t>
            </a:r>
            <a:r>
              <a:rPr lang="fr-FR" sz="1200" spc="5" dirty="0">
                <a:latin typeface="+mj-lt"/>
                <a:cs typeface="Comic Sans MS"/>
              </a:rPr>
              <a:t> </a:t>
            </a:r>
            <a:r>
              <a:rPr lang="fr-FR" sz="1200" spc="-10" dirty="0">
                <a:latin typeface="+mj-lt"/>
                <a:cs typeface="Comic Sans MS"/>
              </a:rPr>
              <a:t>de </a:t>
            </a:r>
            <a:r>
              <a:rPr lang="fr-FR" sz="1200" spc="-15" dirty="0">
                <a:latin typeface="+mj-lt"/>
                <a:cs typeface="Comic Sans MS"/>
              </a:rPr>
              <a:t>m</a:t>
            </a:r>
            <a:r>
              <a:rPr lang="fr-FR" sz="1200" spc="-10" dirty="0">
                <a:latin typeface="+mj-lt"/>
                <a:cs typeface="Comic Sans MS"/>
              </a:rPr>
              <a:t>on </a:t>
            </a:r>
            <a:r>
              <a:rPr lang="fr-FR" sz="1200" spc="-10" dirty="0">
                <a:cs typeface="Comic Sans MS"/>
              </a:rPr>
              <a:t>objet</a:t>
            </a:r>
            <a:r>
              <a:rPr lang="fr-FR" sz="1200" spc="10" dirty="0">
                <a:latin typeface="+mj-lt"/>
                <a:cs typeface="Comic Sans MS"/>
              </a:rPr>
              <a:t> </a:t>
            </a:r>
            <a:r>
              <a:rPr lang="fr-FR" sz="1200" spc="-5" dirty="0">
                <a:latin typeface="+mj-lt"/>
                <a:cs typeface="Comic Sans MS"/>
              </a:rPr>
              <a:t>:</a:t>
            </a:r>
            <a:endParaRPr lang="fr-FR" sz="1200" dirty="0">
              <a:latin typeface="+mj-lt"/>
            </a:endParaRPr>
          </a:p>
        </p:txBody>
      </p:sp>
      <p:grpSp>
        <p:nvGrpSpPr>
          <p:cNvPr id="9" name="Groupe 10"/>
          <p:cNvGrpSpPr/>
          <p:nvPr/>
        </p:nvGrpSpPr>
        <p:grpSpPr>
          <a:xfrm>
            <a:off x="144016" y="1403648"/>
            <a:ext cx="6597352" cy="720080"/>
            <a:chOff x="116632" y="1331640"/>
            <a:chExt cx="6597352" cy="720080"/>
          </a:xfrm>
        </p:grpSpPr>
        <p:pic>
          <p:nvPicPr>
            <p:cNvPr id="15362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2604" r="1349" b="80487"/>
            <a:stretch>
              <a:fillRect/>
            </a:stretch>
          </p:blipFill>
          <p:spPr bwMode="auto">
            <a:xfrm>
              <a:off x="116632" y="1331640"/>
              <a:ext cx="4680520" cy="720080"/>
            </a:xfrm>
            <a:prstGeom prst="rect">
              <a:avLst/>
            </a:prstGeom>
            <a:noFill/>
          </p:spPr>
        </p:pic>
        <p:pic>
          <p:nvPicPr>
            <p:cNvPr id="10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0709" r="20068" b="80487"/>
            <a:stretch>
              <a:fillRect/>
            </a:stretch>
          </p:blipFill>
          <p:spPr bwMode="auto">
            <a:xfrm>
              <a:off x="3068960" y="1331640"/>
              <a:ext cx="3645024" cy="720080"/>
            </a:xfrm>
            <a:prstGeom prst="rect">
              <a:avLst/>
            </a:prstGeom>
            <a:noFill/>
          </p:spPr>
        </p:pic>
      </p:grpSp>
      <p:grpSp>
        <p:nvGrpSpPr>
          <p:cNvPr id="20" name="Groupe 10"/>
          <p:cNvGrpSpPr/>
          <p:nvPr/>
        </p:nvGrpSpPr>
        <p:grpSpPr>
          <a:xfrm>
            <a:off x="116632" y="2483768"/>
            <a:ext cx="6597352" cy="720080"/>
            <a:chOff x="116632" y="1331640"/>
            <a:chExt cx="6597352" cy="720080"/>
          </a:xfrm>
        </p:grpSpPr>
        <p:pic>
          <p:nvPicPr>
            <p:cNvPr id="21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2604" r="1349" b="80487"/>
            <a:stretch>
              <a:fillRect/>
            </a:stretch>
          </p:blipFill>
          <p:spPr bwMode="auto">
            <a:xfrm>
              <a:off x="116632" y="1331640"/>
              <a:ext cx="4680520" cy="720080"/>
            </a:xfrm>
            <a:prstGeom prst="rect">
              <a:avLst/>
            </a:prstGeom>
            <a:noFill/>
          </p:spPr>
        </p:pic>
        <p:pic>
          <p:nvPicPr>
            <p:cNvPr id="22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0709" r="20068" b="80487"/>
            <a:stretch>
              <a:fillRect/>
            </a:stretch>
          </p:blipFill>
          <p:spPr bwMode="auto">
            <a:xfrm>
              <a:off x="3068960" y="1331640"/>
              <a:ext cx="3645024" cy="720080"/>
            </a:xfrm>
            <a:prstGeom prst="rect">
              <a:avLst/>
            </a:prstGeom>
            <a:noFill/>
          </p:spPr>
        </p:pic>
      </p:grpSp>
      <p:grpSp>
        <p:nvGrpSpPr>
          <p:cNvPr id="23" name="Groupe 10"/>
          <p:cNvGrpSpPr/>
          <p:nvPr/>
        </p:nvGrpSpPr>
        <p:grpSpPr>
          <a:xfrm>
            <a:off x="116632" y="3491880"/>
            <a:ext cx="6597352" cy="720080"/>
            <a:chOff x="116632" y="1331640"/>
            <a:chExt cx="6597352" cy="720080"/>
          </a:xfrm>
        </p:grpSpPr>
        <p:pic>
          <p:nvPicPr>
            <p:cNvPr id="24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2604" r="1349" b="80487"/>
            <a:stretch>
              <a:fillRect/>
            </a:stretch>
          </p:blipFill>
          <p:spPr bwMode="auto">
            <a:xfrm>
              <a:off x="116632" y="1331640"/>
              <a:ext cx="4680520" cy="720080"/>
            </a:xfrm>
            <a:prstGeom prst="rect">
              <a:avLst/>
            </a:prstGeom>
            <a:noFill/>
          </p:spPr>
        </p:pic>
        <p:pic>
          <p:nvPicPr>
            <p:cNvPr id="25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0709" r="20068" b="80487"/>
            <a:stretch>
              <a:fillRect/>
            </a:stretch>
          </p:blipFill>
          <p:spPr bwMode="auto">
            <a:xfrm>
              <a:off x="3068960" y="1331640"/>
              <a:ext cx="3645024" cy="720080"/>
            </a:xfrm>
            <a:prstGeom prst="rect">
              <a:avLst/>
            </a:prstGeom>
            <a:noFill/>
          </p:spPr>
        </p:pic>
      </p:grpSp>
      <p:grpSp>
        <p:nvGrpSpPr>
          <p:cNvPr id="26" name="Groupe 10"/>
          <p:cNvGrpSpPr/>
          <p:nvPr/>
        </p:nvGrpSpPr>
        <p:grpSpPr>
          <a:xfrm>
            <a:off x="116632" y="4499992"/>
            <a:ext cx="6597352" cy="720080"/>
            <a:chOff x="116632" y="1331640"/>
            <a:chExt cx="6597352" cy="720080"/>
          </a:xfrm>
        </p:grpSpPr>
        <p:pic>
          <p:nvPicPr>
            <p:cNvPr id="27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2604" r="1349" b="80487"/>
            <a:stretch>
              <a:fillRect/>
            </a:stretch>
          </p:blipFill>
          <p:spPr bwMode="auto">
            <a:xfrm>
              <a:off x="116632" y="1331640"/>
              <a:ext cx="4680520" cy="720080"/>
            </a:xfrm>
            <a:prstGeom prst="rect">
              <a:avLst/>
            </a:prstGeom>
            <a:noFill/>
          </p:spPr>
        </p:pic>
        <p:pic>
          <p:nvPicPr>
            <p:cNvPr id="28" name="Picture 2" descr="http://www.ac-grenoble.fr/ien.vienne1-2/spip/IMG/jpg/seyes01.jpg"/>
            <p:cNvPicPr>
              <a:picLocks noChangeAspect="1" noChangeArrowheads="1"/>
            </p:cNvPicPr>
            <p:nvPr/>
          </p:nvPicPr>
          <p:blipFill>
            <a:blip r:embed="rId2" cstate="print"/>
            <a:srcRect l="20709" r="20068" b="80487"/>
            <a:stretch>
              <a:fillRect/>
            </a:stretch>
          </p:blipFill>
          <p:spPr bwMode="auto">
            <a:xfrm>
              <a:off x="3068960" y="1331640"/>
              <a:ext cx="3645024" cy="720080"/>
            </a:xfrm>
            <a:prstGeom prst="rect">
              <a:avLst/>
            </a:prstGeom>
            <a:noFill/>
          </p:spPr>
        </p:pic>
      </p:grpSp>
      <p:sp>
        <p:nvSpPr>
          <p:cNvPr id="29" name="object 11"/>
          <p:cNvSpPr/>
          <p:nvPr/>
        </p:nvSpPr>
        <p:spPr>
          <a:xfrm>
            <a:off x="404664" y="5580113"/>
            <a:ext cx="5511545" cy="16619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30" name="Rectangle 29"/>
          <p:cNvSpPr/>
          <p:nvPr/>
        </p:nvSpPr>
        <p:spPr>
          <a:xfrm>
            <a:off x="188640" y="7236297"/>
            <a:ext cx="6264696" cy="461649"/>
          </a:xfrm>
          <a:prstGeom prst="rect">
            <a:avLst/>
          </a:prstGeom>
        </p:spPr>
        <p:txBody>
          <a:bodyPr wrap="square" lIns="91424" tIns="45712" rIns="91424" bIns="45712">
            <a:spAutoFit/>
          </a:bodyPr>
          <a:lstStyle/>
          <a:p>
            <a:pPr marL="12698"/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3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)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Re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g</a:t>
            </a:r>
            <a:r>
              <a:rPr lang="pt-BR" sz="1200" u="sng" spc="-20" dirty="0">
                <a:latin typeface="+mj-lt"/>
                <a:cs typeface="Comic Sans MS"/>
              </a:rPr>
              <a:t>a</a:t>
            </a:r>
            <a:r>
              <a:rPr lang="pt-BR" sz="1200" u="sng" spc="-5" dirty="0">
                <a:latin typeface="+mj-lt"/>
                <a:cs typeface="Comic Sans MS"/>
              </a:rPr>
              <a:t>r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d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c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s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nou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v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l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l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s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i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m</a:t>
            </a:r>
            <a:r>
              <a:rPr lang="pt-BR" sz="1200" u="sng" spc="-10" dirty="0">
                <a:latin typeface="+mj-lt"/>
                <a:cs typeface="Comic Sans MS"/>
              </a:rPr>
              <a:t>a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ge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s</a:t>
            </a:r>
            <a:r>
              <a:rPr lang="pt-BR" sz="1200" u="sng" spc="-5" dirty="0">
                <a:latin typeface="+mj-lt"/>
                <a:cs typeface="Comic Sans MS"/>
              </a:rPr>
              <a:t>,</a:t>
            </a:r>
            <a:r>
              <a:rPr lang="pt-BR" sz="1200" u="sng" spc="35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il</a:t>
            </a:r>
            <a:r>
              <a:rPr lang="pt-BR" sz="1200" u="sng" spc="50" dirty="0">
                <a:latin typeface="+mj-lt"/>
                <a:cs typeface="Times New Roman"/>
              </a:rPr>
              <a:t> </a:t>
            </a:r>
            <a:r>
              <a:rPr lang="pt-BR" sz="1200" u="sng" spc="-15" dirty="0">
                <a:latin typeface="+mj-lt"/>
                <a:cs typeface="Comic Sans MS"/>
              </a:rPr>
              <a:t>n</a:t>
            </a:r>
            <a:r>
              <a:rPr lang="pt-BR" sz="1200" u="sng" spc="-5" dirty="0">
                <a:latin typeface="+mj-lt"/>
                <a:cs typeface="Comic Sans MS"/>
              </a:rPr>
              <a:t>’y</a:t>
            </a:r>
            <a:r>
              <a:rPr lang="pt-BR" sz="1200" u="sng" spc="3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a</a:t>
            </a:r>
            <a:r>
              <a:rPr lang="pt-BR" sz="1200" u="sng" spc="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q</a:t>
            </a:r>
            <a:r>
              <a:rPr lang="pt-BR" sz="1200" u="sng" spc="-15" dirty="0">
                <a:latin typeface="+mj-lt"/>
                <a:cs typeface="Comic Sans MS"/>
              </a:rPr>
              <a:t>u</a:t>
            </a:r>
            <a:r>
              <a:rPr lang="pt-BR" sz="1200" u="sng" spc="-5" dirty="0">
                <a:latin typeface="+mj-lt"/>
                <a:cs typeface="Comic Sans MS"/>
              </a:rPr>
              <a:t>’u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n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s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ul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o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m</a:t>
            </a:r>
            <a:r>
              <a:rPr lang="pt-BR" sz="1200" u="sng" spc="-10" dirty="0">
                <a:latin typeface="+mj-lt"/>
                <a:cs typeface="Comic Sans MS"/>
              </a:rPr>
              <a:t>br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m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a</a:t>
            </a:r>
            <a:r>
              <a:rPr lang="pt-BR" sz="1200" u="sng" spc="-5" dirty="0">
                <a:latin typeface="+mj-lt"/>
                <a:cs typeface="Comic Sans MS"/>
              </a:rPr>
              <a:t>i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s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plu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s</a:t>
            </a:r>
            <a:r>
              <a:rPr lang="pt-BR" sz="1200" u="sng" spc="-5" dirty="0">
                <a:latin typeface="+mj-lt"/>
                <a:cs typeface="Comic Sans MS"/>
              </a:rPr>
              <a:t>i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ur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s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so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u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r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c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s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l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u</a:t>
            </a:r>
            <a:r>
              <a:rPr lang="pt-BR" sz="1200" u="sng" spc="-20" dirty="0">
                <a:latin typeface="+mj-lt"/>
                <a:cs typeface="Comic Sans MS"/>
              </a:rPr>
              <a:t>m</a:t>
            </a:r>
            <a:r>
              <a:rPr lang="pt-BR" sz="1200" u="sng" spc="-5" dirty="0">
                <a:latin typeface="+mj-lt"/>
                <a:cs typeface="Comic Sans MS"/>
              </a:rPr>
              <a:t>i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n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us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-2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s</a:t>
            </a:r>
            <a:r>
              <a:rPr lang="pt-BR" sz="1200" u="sng" spc="-5" dirty="0">
                <a:latin typeface="+mj-lt"/>
                <a:cs typeface="Comic Sans MS"/>
              </a:rPr>
              <a:t>.</a:t>
            </a:r>
            <a:r>
              <a:rPr lang="pt-BR" sz="1200" u="sng" spc="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15" dirty="0">
                <a:latin typeface="+mj-lt"/>
                <a:cs typeface="Comic Sans MS"/>
              </a:rPr>
              <a:t>n</a:t>
            </a:r>
            <a:r>
              <a:rPr lang="pt-BR" sz="1200" u="sng" spc="-5" dirty="0">
                <a:latin typeface="+mj-lt"/>
                <a:cs typeface="Comic Sans MS"/>
              </a:rPr>
              <a:t>to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ur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5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c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l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l</a:t>
            </a:r>
            <a:r>
              <a:rPr lang="pt-BR" sz="1200" u="sng" spc="-254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e</a:t>
            </a:r>
            <a:r>
              <a:rPr lang="pt-BR" sz="1200" u="sng" spc="30" dirty="0">
                <a:latin typeface="+mj-lt"/>
                <a:cs typeface="Times New Roman"/>
              </a:rPr>
              <a:t> </a:t>
            </a:r>
            <a:r>
              <a:rPr lang="pt-BR" sz="1200" u="sng" spc="-10" dirty="0">
                <a:latin typeface="+mj-lt"/>
                <a:cs typeface="Comic Sans MS"/>
              </a:rPr>
              <a:t>qu</a:t>
            </a:r>
            <a:r>
              <a:rPr lang="pt-BR" sz="1200" u="sng" spc="-245" dirty="0">
                <a:latin typeface="+mj-lt"/>
                <a:cs typeface="Times New Roman"/>
              </a:rPr>
              <a:t> </a:t>
            </a:r>
            <a:r>
              <a:rPr lang="pt-BR" sz="1200" u="sng" spc="-5" dirty="0">
                <a:latin typeface="+mj-lt"/>
                <a:cs typeface="Comic Sans MS"/>
              </a:rPr>
              <a:t>i 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10" dirty="0">
                <a:latin typeface="+mj-lt"/>
                <a:cs typeface="Comic Sans MS"/>
              </a:rPr>
              <a:t>s</a:t>
            </a:r>
            <a:r>
              <a:rPr lang="pt-BR" sz="1200" u="sng" spc="-5" dirty="0">
                <a:latin typeface="+mj-lt"/>
                <a:cs typeface="Comic Sans MS"/>
              </a:rPr>
              <a:t>t</a:t>
            </a:r>
            <a:r>
              <a:rPr lang="pt-BR" sz="1200" u="sng" dirty="0">
                <a:latin typeface="+mj-lt"/>
                <a:cs typeface="Comic Sans MS"/>
              </a:rPr>
              <a:t> </a:t>
            </a:r>
            <a:r>
              <a:rPr lang="pt-BR" sz="1200" u="sng" spc="-15" dirty="0">
                <a:latin typeface="+mj-lt"/>
                <a:cs typeface="Comic Sans MS"/>
              </a:rPr>
              <a:t>bo</a:t>
            </a:r>
            <a:r>
              <a:rPr lang="pt-BR" sz="1200" u="sng" spc="-5" dirty="0">
                <a:latin typeface="+mj-lt"/>
                <a:cs typeface="Comic Sans MS"/>
              </a:rPr>
              <a:t>nn</a:t>
            </a:r>
            <a:r>
              <a:rPr lang="pt-BR" sz="1200" u="sng" spc="-20" dirty="0">
                <a:latin typeface="+mj-lt"/>
                <a:cs typeface="Comic Sans MS"/>
              </a:rPr>
              <a:t>e</a:t>
            </a:r>
            <a:r>
              <a:rPr lang="pt-BR" sz="1200" u="sng" spc="-5" dirty="0">
                <a:latin typeface="+mj-lt"/>
                <a:cs typeface="Comic Sans MS"/>
              </a:rPr>
              <a:t>.</a:t>
            </a:r>
            <a:endParaRPr lang="pt-BR" sz="1200" dirty="0">
              <a:latin typeface="+mj-lt"/>
              <a:cs typeface="Comic Sans MS"/>
            </a:endParaRPr>
          </a:p>
        </p:txBody>
      </p:sp>
      <p:sp>
        <p:nvSpPr>
          <p:cNvPr id="31" name="object 12"/>
          <p:cNvSpPr/>
          <p:nvPr/>
        </p:nvSpPr>
        <p:spPr>
          <a:xfrm>
            <a:off x="692697" y="7668345"/>
            <a:ext cx="5112568" cy="13849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206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12</cp:revision>
  <dcterms:created xsi:type="dcterms:W3CDTF">2015-08-12T14:28:21Z</dcterms:created>
  <dcterms:modified xsi:type="dcterms:W3CDTF">2015-08-12T14:40:02Z</dcterms:modified>
</cp:coreProperties>
</file>