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F49"/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2238" y="-4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4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3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25/11/2023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3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microsoft.com/office/2007/relationships/hdphoto" Target="../media/hdphoto1.wdp"/><Relationship Id="rId7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3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52.png"/><Relationship Id="rId4" Type="http://schemas.openxmlformats.org/officeDocument/2006/relationships/image" Target="../media/image51.jpg"/><Relationship Id="rId9" Type="http://schemas.microsoft.com/office/2007/relationships/hdphoto" Target="../media/hdphoto20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8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60.png"/><Relationship Id="rId10" Type="http://schemas.microsoft.com/office/2007/relationships/hdphoto" Target="../media/hdphoto23.wdp"/><Relationship Id="rId4" Type="http://schemas.openxmlformats.org/officeDocument/2006/relationships/image" Target="../media/image59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9B1CC5E-B886-70CE-131C-76B546FE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" y="2757646"/>
            <a:ext cx="5720715" cy="7637804"/>
          </a:xfrm>
          <a:prstGeom prst="rect">
            <a:avLst/>
          </a:prstGeom>
        </p:spPr>
      </p:pic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ADD6F582-5552-36AF-E099-1898D6D37CE6}"/>
              </a:ext>
            </a:extLst>
          </p:cNvPr>
          <p:cNvSpPr/>
          <p:nvPr/>
        </p:nvSpPr>
        <p:spPr>
          <a:xfrm>
            <a:off x="282227" y="447387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     </a:t>
            </a:r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 </a:t>
            </a:r>
          </a:p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          les pattes</a:t>
            </a: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53C52385-979F-F979-42A9-9D7BB20C0836}"/>
              </a:ext>
            </a:extLst>
          </p:cNvPr>
          <p:cNvSpPr/>
          <p:nvPr/>
        </p:nvSpPr>
        <p:spPr>
          <a:xfrm rot="20694350">
            <a:off x="3584897" y="5334902"/>
            <a:ext cx="2944052" cy="1244448"/>
          </a:xfrm>
          <a:prstGeom prst="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viar Dreams" panose="020B0402020204020504" pitchFamily="34" charset="0"/>
              </a:rPr>
              <a:t>Se surpasser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6B65D-AF3D-F8C8-E470-F93D7F87A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39278"/>
            <a:ext cx="2055160" cy="30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-v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qu’il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xiste une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myt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ique?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rse de 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 appr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public, et p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peti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 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parat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Quatre 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scarg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bav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limace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signal.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 err="1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 err="1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par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somme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escargot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limace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B738F5-7E3D-67AB-EF3F-8D3C6DFAD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0634" r="1733" b="5551"/>
          <a:stretch/>
        </p:blipFill>
        <p:spPr>
          <a:xfrm>
            <a:off x="3779837" y="2996200"/>
            <a:ext cx="3531312" cy="2349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1D9AB3-5912-730C-EFF1-F75B1319C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33" r="100000">
                        <a14:foregroundMark x1="71389" y1="47778" x2="71389" y2="47778"/>
                        <a14:foregroundMark x1="49167" y1="65833" x2="77500" y2="49722"/>
                        <a14:foregroundMark x1="49444" y1="80278" x2="76389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68" y="2326862"/>
            <a:ext cx="1446550" cy="14465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03FE1B-714E-0B1D-FCE6-A16444F17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2" l="0" r="100000">
                        <a14:foregroundMark x1="5012" y1="5108" x2="20286" y2="40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0341" y="3717345"/>
            <a:ext cx="1206500" cy="10711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DF0AA37-67D1-376B-7C32-FE779CD3B0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93" y="4853677"/>
            <a:ext cx="1206499" cy="8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le gr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nne.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l’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du j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r, sera-t-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ssi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nne?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suivi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 une f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rmi, une chen</a:t>
            </a:r>
            <a:r>
              <a:rPr lang="fr-FR" sz="2000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e,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mille-patte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rte. Le d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rni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gr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Dieg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g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ck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b="1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Que se passe-t-il?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Dieg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l’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rte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trich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 n’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corde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araignée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gecko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8792A0-9AD4-9FD0-0A6B-B47C06174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5215"/>
          <a:stretch/>
        </p:blipFill>
        <p:spPr>
          <a:xfrm>
            <a:off x="3765202" y="2931949"/>
            <a:ext cx="3536951" cy="2413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AEDF2A-6783-41BE-AEC2-428F54601F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53" y="2492460"/>
            <a:ext cx="1333500" cy="1333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93FB16-1C0D-1E62-F5EE-84DF3E7C2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5" y="3704983"/>
            <a:ext cx="1590511" cy="10397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6177DC7-9CF2-B728-3259-AEE7CBD37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08" y="4336229"/>
            <a:ext cx="1590511" cy="15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ve, ce 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file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vit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sse, sur la piste de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bsl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glisse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av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bes</a:t>
            </a:r>
            <a:r>
              <a:rPr lang="fr-FR" sz="2000" u="sng" dirty="0">
                <a:solidFill>
                  <a:srgbClr val="0FC9DD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luge s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La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se, le virage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l’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 l’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 retr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de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bsl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. Qui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cru cela?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pingouin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bobsleigh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Ejecté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E4B446-54DC-1292-771C-9E34C9F75F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5551"/>
          <a:stretch/>
        </p:blipFill>
        <p:spPr>
          <a:xfrm>
            <a:off x="3779837" y="2899451"/>
            <a:ext cx="3598928" cy="2446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A1D784-6063-A9B6-E604-CD3733260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3" y="2450816"/>
            <a:ext cx="2324100" cy="1549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8654BD-96E5-0694-3CB0-F985A7185E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0" b="52353" l="442" r="56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51" r="46137" b="50000"/>
          <a:stretch/>
        </p:blipFill>
        <p:spPr>
          <a:xfrm>
            <a:off x="2134234" y="3982660"/>
            <a:ext cx="1525230" cy="7215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C3353A2-C0FF-53A4-67AD-1317789FF5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4"/>
          <a:stretch/>
        </p:blipFill>
        <p:spPr>
          <a:xfrm>
            <a:off x="1489742" y="4507485"/>
            <a:ext cx="724804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y a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patin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t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gg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Yin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g,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y f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pir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ctacle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juste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graci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virev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ttine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lame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rb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ax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chass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biche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piqu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gramme artistique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pliqu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qu’il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ici av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facilit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patinoire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toboggan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spectacle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FC3DAA6-0A07-72C4-0D84-CB9936717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6223"/>
          <a:stretch/>
        </p:blipFill>
        <p:spPr>
          <a:xfrm>
            <a:off x="3779836" y="3001409"/>
            <a:ext cx="3520420" cy="2373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759935A-2855-F80E-C7AB-D0DAA9ADC8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500" l="1917" r="93930">
                        <a14:foregroundMark x1="36102" y1="37000" x2="57508" y2="37500"/>
                        <a14:foregroundMark x1="34505" y1="36500" x2="34505" y2="36500"/>
                        <a14:foregroundMark x1="47923" y1="29500" x2="47923" y2="29500"/>
                        <a14:foregroundMark x1="45048" y1="29500" x2="45048" y2="29500"/>
                        <a14:backgroundMark x1="53674" y1="42000" x2="53674" y2="42000"/>
                        <a14:backgroundMark x1="41214" y1="43500" x2="41214" y2="43500"/>
                        <a14:backgroundMark x1="43131" y1="41500" x2="43131" y2="4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" r="9620"/>
          <a:stretch/>
        </p:blipFill>
        <p:spPr>
          <a:xfrm>
            <a:off x="1936113" y="2316386"/>
            <a:ext cx="1735161" cy="12674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59CA97-5A94-9643-F323-02D3B0EEC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82" y="3681954"/>
            <a:ext cx="1153587" cy="8603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1122F2-3C65-D4EC-A749-378D166DEB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9" y="4865912"/>
            <a:ext cx="1370537" cy="9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 d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quipe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xcit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ball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 qu’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disput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</a:t>
            </a:r>
            <a:r>
              <a:rPr lang="fr-FR" sz="2000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te,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clume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par l’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Bisc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le plaque 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piti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une plume, qui s’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cem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mili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équipe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enclume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poteaux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4B4707-6993-B138-BBBB-D869960CC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7483" r="3733" b="7566"/>
          <a:stretch/>
        </p:blipFill>
        <p:spPr>
          <a:xfrm>
            <a:off x="3779837" y="2974798"/>
            <a:ext cx="3634960" cy="250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C5E6D7-BFB3-9A56-F5B6-A269C9736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594" r="97656">
                        <a14:foregroundMark x1="33906" y1="26094" x2="37031" y2="61406"/>
                        <a14:foregroundMark x1="32656" y1="47969" x2="29844" y2="58594"/>
                        <a14:foregroundMark x1="67031" y1="22969" x2="73281" y2="63594"/>
                        <a14:foregroundMark x1="82031" y1="24219" x2="82969" y2="45469"/>
                        <a14:foregroundMark x1="79844" y1="33594" x2="81406" y2="46719"/>
                        <a14:foregroundMark x1="87969" y1="31094" x2="93594" y2="39219"/>
                        <a14:foregroundMark x1="75781" y1="42031" x2="75781" y2="42031"/>
                        <a14:foregroundMark x1="80938" y1="60313" x2="81406" y2="69844"/>
                        <a14:foregroundMark x1="87344" y1="59688" x2="89375" y2="68281"/>
                        <a14:foregroundMark x1="77969" y1="36406" x2="73906" y2="42969"/>
                        <a14:foregroundMark x1="66875" y1="57969" x2="66719" y2="64219"/>
                        <a14:foregroundMark x1="51250" y1="66563" x2="51250" y2="66563"/>
                        <a14:foregroundMark x1="17500" y1="29219" x2="17969" y2="36875"/>
                        <a14:foregroundMark x1="90313" y1="43125" x2="93906" y2="39531"/>
                        <a14:backgroundMark x1="70000" y1="66094" x2="70000" y2="66094"/>
                        <a14:backgroundMark x1="85625" y1="66719" x2="85625" y2="66719"/>
                        <a14:backgroundMark x1="84531" y1="60000" x2="84531" y2="60000"/>
                        <a14:backgroundMark x1="89375" y1="39063" x2="89375" y2="39063"/>
                        <a14:backgroundMark x1="88594" y1="41719" x2="90781" y2="38438"/>
                        <a14:backgroundMark x1="75000" y1="34688" x2="73438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41" y="2335344"/>
            <a:ext cx="1692203" cy="16922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DB2222D-A875-A192-345B-6944503CB9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35" y="3763576"/>
            <a:ext cx="1172414" cy="7907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063A0-DBFF-BBB4-B1B9-0CCDBD72EB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1601" y1="97922" x2="88889" y2="98442"/>
                        <a14:foregroundMark x1="29575" y1="95584" x2="40686" y2="1558"/>
                        <a14:foregroundMark x1="73856" y1="90390" x2="63235" y2="5195"/>
                        <a14:foregroundMark x1="36275" y1="93506" x2="36275" y2="93506"/>
                        <a14:backgroundMark x1="12908" y1="33247" x2="12908" y2="33247"/>
                        <a14:backgroundMark x1="49346" y1="18442" x2="49346" y2="18442"/>
                        <a14:backgroundMark x1="74183" y1="12727" x2="88889" y2="75584"/>
                        <a14:backgroundMark x1="28922" y1="7792" x2="9641" y2="75065"/>
                        <a14:backgroundMark x1="45915" y1="2597" x2="56863" y2="23636"/>
                        <a14:backgroundMark x1="59967" y1="41299" x2="54902" y2="85714"/>
                        <a14:backgroundMark x1="39542" y1="64935" x2="36928" y2="8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38" y="4643743"/>
            <a:ext cx="1891106" cy="11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là,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fini jusqu’à la pr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f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Il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pr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chac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ch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regard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d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rni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Brav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rra! Viva! </a:t>
            </a:r>
          </a:p>
          <a:p>
            <a:pPr algn="just">
              <a:lnSpc>
                <a:spcPct val="150000"/>
              </a:lnSpc>
            </a:pPr>
            <a:endParaRPr lang="fr-FR" sz="2000" b="1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</a:t>
            </a:r>
            <a:r>
              <a:rPr lang="fr-FR" sz="20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lire. Af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xpl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appl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dir,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rass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cl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ô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ture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défilé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foule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rassembler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C14D81-8697-FD60-9640-B7F2769039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7566"/>
          <a:stretch/>
        </p:blipFill>
        <p:spPr>
          <a:xfrm>
            <a:off x="3779837" y="3025475"/>
            <a:ext cx="3497610" cy="2320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9E1ED6-C259-9580-0200-0019D2FA38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7"/>
          <a:stretch/>
        </p:blipFill>
        <p:spPr>
          <a:xfrm>
            <a:off x="1789107" y="2646153"/>
            <a:ext cx="1699411" cy="11361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77B6383-5CE6-3929-B2F9-9366903370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12" t="6661"/>
          <a:stretch/>
        </p:blipFill>
        <p:spPr>
          <a:xfrm>
            <a:off x="1796473" y="3855322"/>
            <a:ext cx="1234918" cy="9511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E688C72-9304-BBEA-A62A-351568F44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36" y="4598842"/>
            <a:ext cx="1494127" cy="1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ô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d’anim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 de la j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Acclam</a:t>
            </a:r>
            <a:r>
              <a:rPr lang="fr-FR" sz="2000" b="1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gagn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Chac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ne,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</a:t>
            </a:r>
            <a:r>
              <a:rPr lang="fr-FR" sz="2000" b="1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surpass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 t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devise « Plus vite, plus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plus f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» V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u="sng" dirty="0" err="1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pique</a:t>
            </a:r>
            <a:r>
              <a:rPr lang="fr-FR" sz="20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! 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dis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 L’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sp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ce n’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gagn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particip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Acclamer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surpasser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Coubertin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07FE1D8-F03A-CA44-C762-CA645CBBB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7230"/>
          <a:stretch/>
        </p:blipFill>
        <p:spPr>
          <a:xfrm>
            <a:off x="3779836" y="3096137"/>
            <a:ext cx="3497610" cy="232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C1ACB1-0119-39BE-48F4-FA9CA3665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6" b="93605" l="6977" r="90000">
                        <a14:foregroundMark x1="28953" y1="46047" x2="34302" y2="62907"/>
                        <a14:foregroundMark x1="56977" y1="42558" x2="64651" y2="62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73" y="2521735"/>
            <a:ext cx="1295807" cy="12958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05A1FF-14DA-7707-A046-BB9481715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1375" y1="18875" x2="28250" y2="71500"/>
                        <a14:foregroundMark x1="60500" y1="46875" x2="60500" y2="46875"/>
                        <a14:foregroundMark x1="78625" y1="59375" x2="78625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3576977"/>
            <a:ext cx="1295808" cy="12958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D7CBD57-1E30-8CF8-416C-85733BC68B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19" b="100000" l="24375" r="80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1" r="21377"/>
          <a:stretch/>
        </p:blipFill>
        <p:spPr>
          <a:xfrm>
            <a:off x="1796473" y="4582040"/>
            <a:ext cx="1119320" cy="12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1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 l’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d’une b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d’anim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rtif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farfelu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particip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tastique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n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à n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ttre pl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vu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plume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p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mammif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allume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flamme l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d’une c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u="sng" dirty="0" err="1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pique</a:t>
            </a:r>
            <a:r>
              <a:rPr lang="fr-FR" sz="20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Sportifs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insectes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mammifères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23E6047-CF1F-04A2-6393-F666840F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8322" r="3519" b="7489"/>
          <a:stretch/>
        </p:blipFill>
        <p:spPr>
          <a:xfrm>
            <a:off x="3754332" y="2964453"/>
            <a:ext cx="3523114" cy="2381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874427-031F-9061-78F9-9B30062F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875472-878C-FCC4-4F16-1AA0051B3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94325" l="5568" r="97500">
                        <a14:foregroundMark x1="52955" y1="33939" x2="38523" y2="76050"/>
                        <a14:foregroundMark x1="91023" y1="76504" x2="84432" y2="81044"/>
                        <a14:foregroundMark x1="85682" y1="74801" x2="86477" y2="77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09" y="2193411"/>
            <a:ext cx="1540334" cy="154208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B828D04-C980-D458-FD00-2975E83D71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1406" r="95625">
                        <a14:foregroundMark x1="57031" y1="6719" x2="77344" y2="26406"/>
                        <a14:foregroundMark x1="67969" y1="12656" x2="79219" y2="14219"/>
                        <a14:foregroundMark x1="70469" y1="10469" x2="72656" y2="11406"/>
                        <a14:foregroundMark x1="13906" y1="30469" x2="36719" y2="51094"/>
                        <a14:foregroundMark x1="11094" y1="34844" x2="25156" y2="33594"/>
                        <a14:foregroundMark x1="76406" y1="18906" x2="89219" y2="23281"/>
                        <a14:foregroundMark x1="75469" y1="8906" x2="65781" y2="33906"/>
                        <a14:foregroundMark x1="7344" y1="51406" x2="7344" y2="51406"/>
                        <a14:foregroundMark x1="3281" y1="42031" x2="3281" y2="42031"/>
                        <a14:foregroundMark x1="11719" y1="61719" x2="11719" y2="61719"/>
                        <a14:foregroundMark x1="12031" y1="35781" x2="16719" y2="38594"/>
                        <a14:foregroundMark x1="20781" y1="31406" x2="24531" y2="37656"/>
                        <a14:foregroundMark x1="13906" y1="31719" x2="11094" y2="35156"/>
                        <a14:foregroundMark x1="68594" y1="77344" x2="83906" y2="67969"/>
                        <a14:foregroundMark x1="10625" y1="49063" x2="10625" y2="49063"/>
                        <a14:foregroundMark x1="10469" y1="44375" x2="10469" y2="44375"/>
                        <a14:foregroundMark x1="7031" y1="42500" x2="7031" y2="42500"/>
                        <a14:foregroundMark x1="13281" y1="57500" x2="13281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98" y="3803154"/>
            <a:ext cx="1152812" cy="115281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E21304D-F977-6661-E8A2-A3CF0D2C4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312" y1="49531" x2="87327" y2="84219"/>
                        <a14:foregroundMark x1="90707" y1="52188" x2="97542" y2="66094"/>
                        <a14:foregroundMark x1="98618" y1="56406" x2="94700" y2="68281"/>
                        <a14:foregroundMark x1="94316" y1="53438" x2="94316" y2="53438"/>
                        <a14:foregroundMark x1="94931" y1="52500" x2="94931" y2="52500"/>
                        <a14:foregroundMark x1="93625" y1="74688" x2="93625" y2="74688"/>
                        <a14:foregroundMark x1="93318" y1="69688" x2="94931" y2="79063"/>
                        <a14:foregroundMark x1="12903" y1="18125" x2="11598" y2="26406"/>
                        <a14:backgroundMark x1="61290" y1="19063" x2="61290" y2="19063"/>
                        <a14:backgroundMark x1="59677" y1="12031" x2="63902" y2="23750"/>
                        <a14:backgroundMark x1="82335" y1="22188" x2="81797" y2="3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72" y="5182204"/>
            <a:ext cx="1547447" cy="7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ç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 le s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ne ri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xpl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une l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rte à 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ctat</a:t>
            </a:r>
            <a:r>
              <a:rPr lang="fr-FR" sz="2000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puce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</a:t>
            </a:r>
            <a:r>
              <a:rPr lang="fr-FR" sz="2000" dirty="0" err="1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i="1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dirty="0" err="1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criqu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puce ch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 m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m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</a:t>
            </a:r>
            <a:r>
              <a:rPr lang="fr-FR" sz="2000" b="1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d’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</a:t>
            </a: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spectateurs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criquet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médaille d’or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F97E5EF-9858-2094-6AB2-357C1F5A3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6895"/>
          <a:stretch/>
        </p:blipFill>
        <p:spPr>
          <a:xfrm>
            <a:off x="3799585" y="2967357"/>
            <a:ext cx="3556018" cy="237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AAB863-EF98-322F-C672-E23484ED3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13" y="2348970"/>
            <a:ext cx="985624" cy="9856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63E445-AD9A-120D-787C-6605F0A2FE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86" y="3799617"/>
            <a:ext cx="1189942" cy="7288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85C677-1117-EC82-1DC0-0702DAD769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4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52" y="4674867"/>
            <a:ext cx="1080084" cy="10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le stade, n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c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titi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Qui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plus rapide?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truche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gu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la ligne de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lap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Rikiki se place sur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f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lui a t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llem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r, qu’il gagne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m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abitu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qu’il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fuir 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chass</a:t>
            </a:r>
            <a:r>
              <a:rPr lang="fr-FR" sz="2000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L’autruche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guépard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chasseurs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5467B0-1D28-5913-D0A5-CC58670CD5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0634" r="1733" b="5887"/>
          <a:stretch/>
        </p:blipFill>
        <p:spPr>
          <a:xfrm>
            <a:off x="3779837" y="2987755"/>
            <a:ext cx="3558260" cy="2358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CDC4AD-EAD8-47ED-A171-C971BE9857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5" y="2621265"/>
            <a:ext cx="889779" cy="9651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E784A5-5A97-CDF9-99C8-758A70A37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955" y="3586449"/>
            <a:ext cx="1049338" cy="9438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0AABC9-0F34-327B-5B01-C4DD80209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90000" l="10000" r="90000">
                        <a14:foregroundMark x1="42667" y1="14667" x2="50222" y2="20444"/>
                        <a14:foregroundMark x1="61333" y1="30222" x2="73333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21" y="4501698"/>
            <a:ext cx="1425042" cy="14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de la piste,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la p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rche v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La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girafe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 err="1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 err="1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 err="1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à 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vit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sse, qu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chissem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Aïe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rdu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 av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bes</a:t>
            </a:r>
            <a:r>
              <a:rPr lang="fr-FR" sz="2000" u="sng" dirty="0">
                <a:solidFill>
                  <a:srgbClr val="0FC9DD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dix tube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mmade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qu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lque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</a:t>
            </a:r>
            <a:r>
              <a:rPr lang="fr-FR" sz="2000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cialiste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sp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girafe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pommade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masseur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45127E6-8B23-12A8-0EDF-BD066A82C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5" r="3733" b="4879"/>
          <a:stretch/>
        </p:blipFill>
        <p:spPr>
          <a:xfrm>
            <a:off x="3779837" y="2958088"/>
            <a:ext cx="3497610" cy="239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C6502C-D372-9417-19FC-E259B620F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53" y="2399893"/>
            <a:ext cx="1710531" cy="17105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CD3240-1D0D-7804-1F35-7473CF85C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63" y="3485278"/>
            <a:ext cx="1225989" cy="13202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0FD2FA6-473F-B80F-069D-7D9988CE32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77" b="89703" l="5065" r="96242">
                        <a14:foregroundMark x1="20588" y1="72311" x2="85294" y2="69794"/>
                        <a14:foregroundMark x1="50327" y1="62471" x2="83007" y2="59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31" y="4705331"/>
            <a:ext cx="1710532" cy="12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 l’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de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gymnastique.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fr-FR" sz="2000" dirty="0" err="1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ch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le plus f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 J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pr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te. Il a b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dur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à la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m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a sa ch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u="sng" dirty="0" err="1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ym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pique</a:t>
            </a:r>
            <a:r>
              <a:rPr lang="fr-FR" sz="20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barre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asym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trique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s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 f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frim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casse la figure.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gagne,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tastique!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gymnastique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chimpanzé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hippopotame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9535B7-7E0D-B635-C368-BF02DDD047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7230"/>
          <a:stretch/>
        </p:blipFill>
        <p:spPr>
          <a:xfrm>
            <a:off x="3779836" y="2983293"/>
            <a:ext cx="3546632" cy="236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61657-AE65-BE38-63F3-A86A729CD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46" y="2259872"/>
            <a:ext cx="1748631" cy="17486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FB6CA60-12BC-96F2-CE56-A3FC763D8B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46" y="3658599"/>
            <a:ext cx="1512094" cy="15120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A6819E0-C6A3-D997-15CF-A8A260C4E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86" b="98000" l="100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47" y="4990193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sacr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b="1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s’ann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à pr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plà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Big 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ck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primate qui sera le juge. Il l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f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 d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rni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 qu’il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brasse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d’attaque, plus de c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bis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ami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musique, ça ad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combat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gants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mélodie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BB16A2-79D0-342F-6E35-2F6E9D4F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0634" r="3733" b="7566"/>
          <a:stretch/>
        </p:blipFill>
        <p:spPr>
          <a:xfrm>
            <a:off x="3779836" y="3058312"/>
            <a:ext cx="3497610" cy="2320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4969F7-88BF-1DDD-4B90-2E2835B6F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93" y="2646153"/>
            <a:ext cx="1143226" cy="111894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1A67A0-D1CC-0EB3-F59F-37D43235F6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91" y="3984770"/>
            <a:ext cx="1235843" cy="8400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1DA9BF9-DE28-B6EA-97A0-AEB8C41C53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5071080"/>
            <a:ext cx="1692082" cy="8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9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sp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se passe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gr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 err="1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gagne l’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de natati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f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pal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le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la premi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marche du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où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l’att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p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le f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licit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r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qu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lque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dauphin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palan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podium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88C8E9-30BE-501B-A184-5D81D2056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8155" r="1733" b="6560"/>
          <a:stretch/>
        </p:blipFill>
        <p:spPr>
          <a:xfrm>
            <a:off x="3779836" y="3046330"/>
            <a:ext cx="3617986" cy="2449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C73693-45D6-A956-6135-4342072CC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39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396" flipH="1">
            <a:off x="2130433" y="2475974"/>
            <a:ext cx="1553402" cy="15534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B02FBC-5B64-32B0-8C50-748A53928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4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86" y="3503970"/>
            <a:ext cx="1616253" cy="16162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C2AE653-4B9C-8F91-119D-3DC605C34E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81" y="4645585"/>
            <a:ext cx="1281155" cy="12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King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fr-FR" sz="20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 </a:t>
            </a:r>
            <a:r>
              <a:rPr lang="fr-FR" sz="20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b="1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</a:t>
            </a:r>
            <a:r>
              <a:rPr lang="fr-FR" sz="20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 sp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devin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charge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C’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rmal, il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baraqu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dire de 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</a:t>
            </a:r>
            <a:r>
              <a:rPr lang="fr-FR" sz="20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</a:t>
            </a:r>
            <a:r>
              <a:rPr lang="fr-FR" sz="2000" dirty="0" err="1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cat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fr-FR" sz="20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re? Il a pu s</a:t>
            </a:r>
            <a:r>
              <a:rPr lang="fr-FR" sz="20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</a:t>
            </a:r>
            <a:r>
              <a:rPr lang="fr-FR" sz="20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 de mille f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20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20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20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Brav</a:t>
            </a:r>
            <a:r>
              <a:rPr lang="fr-FR" sz="20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Vive 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20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20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pt</a:t>
            </a:r>
            <a:r>
              <a:rPr lang="fr-FR" sz="20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20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lang="fr-FR" sz="20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éléphant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gorille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coléoptère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</a:t>
            </a:r>
          </a:p>
        </p:txBody>
      </p:sp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D77DF-D057-C669-12D3-0E0B86450C93}"/>
              </a:ext>
            </a:extLst>
          </p:cNvPr>
          <p:cNvSpPr txBox="1"/>
          <p:nvPr/>
        </p:nvSpPr>
        <p:spPr>
          <a:xfrm>
            <a:off x="2638813" y="623576"/>
            <a:ext cx="49208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tx1"/>
                </a:solidFill>
                <a:latin typeface="Amandine" pitchFamily="2" charset="0"/>
              </a:rPr>
              <a:t>Du tonus dans</a:t>
            </a:r>
          </a:p>
          <a:p>
            <a:pPr algn="ctr"/>
            <a:r>
              <a:rPr lang="fr-FR" sz="4400" dirty="0">
                <a:latin typeface="Amandine" pitchFamily="2" charset="0"/>
              </a:rPr>
              <a:t>les pattes</a:t>
            </a:r>
            <a:endParaRPr lang="fr-FR" sz="4400" dirty="0">
              <a:solidFill>
                <a:schemeClr val="tx1"/>
              </a:solidFill>
              <a:latin typeface="Amandine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3CC9D-4FC6-06A0-4192-75626DBBE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385" l="910" r="98049">
                        <a14:foregroundMark x1="13979" y1="12012" x2="13979" y2="12012"/>
                        <a14:foregroundMark x1="15085" y1="8398" x2="15085" y2="8398"/>
                        <a14:foregroundMark x1="16580" y1="5713" x2="16580" y2="5713"/>
                        <a14:foregroundMark x1="17620" y1="4736" x2="17620" y2="4736"/>
                        <a14:foregroundMark x1="21717" y1="4248" x2="21717" y2="4248"/>
                        <a14:foregroundMark x1="23407" y1="4541" x2="23407" y2="4541"/>
                        <a14:foregroundMark x1="21521" y1="22852" x2="21521" y2="22852"/>
                        <a14:foregroundMark x1="42133" y1="71045" x2="42133" y2="71045"/>
                        <a14:backgroundMark x1="20416" y1="62500" x2="27958" y2="84521"/>
                        <a14:backgroundMark x1="33615" y1="64502" x2="33615" y2="64502"/>
                        <a14:backgroundMark x1="18270" y1="19580" x2="23212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93" y="-141933"/>
            <a:ext cx="2055160" cy="30284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707514-386D-562D-4B1B-CCD83BE9C8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7483" r="3733" b="6559"/>
          <a:stretch/>
        </p:blipFill>
        <p:spPr>
          <a:xfrm>
            <a:off x="3779837" y="2974798"/>
            <a:ext cx="3592363" cy="2504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87A4D7-1662-265D-0523-B9196D2C3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07" y="2450816"/>
            <a:ext cx="1261845" cy="12618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C534CC9-5F59-D948-A281-41E9B49D1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06" y="3465091"/>
            <a:ext cx="1446550" cy="14465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BB47716-20CC-9FCC-A17C-FD2E0CCBF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99" y="4653847"/>
            <a:ext cx="1446551" cy="14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50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18592</TotalTime>
  <Words>1151</Words>
  <Application>Microsoft Office PowerPoint</Application>
  <PresentationFormat>Personnalisé</PresentationFormat>
  <Paragraphs>194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106</cp:revision>
  <dcterms:created xsi:type="dcterms:W3CDTF">2020-06-07T13:46:06Z</dcterms:created>
  <dcterms:modified xsi:type="dcterms:W3CDTF">2023-11-26T21:03:24Z</dcterms:modified>
</cp:coreProperties>
</file>