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 </a:t>
            </a:r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2015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 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- 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2016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440" y="8407"/>
            <a:ext cx="936104" cy="1170130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7889964" y="6662088"/>
            <a:ext cx="20726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75000"/>
                  </a:schemeClr>
                </a:solidFill>
              </a:rPr>
              <a:t>http://www.mysticlolly-leblog.fr</a:t>
            </a:r>
            <a:endParaRPr lang="fr-FR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27C7-412F-462E-86A3-CF9FC8F2EB25}" type="datetimeFigureOut">
              <a:rPr lang="fr-FR" smtClean="0"/>
              <a:t>09/08/2015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55627"/>
              </p:ext>
            </p:extLst>
          </p:nvPr>
        </p:nvGraphicFramePr>
        <p:xfrm>
          <a:off x="128464" y="1371680"/>
          <a:ext cx="9649072" cy="51536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i="0" dirty="0" smtClean="0">
                          <a:latin typeface="Amandine" pitchFamily="2" charset="0"/>
                        </a:rPr>
                        <a:t>Récréation</a:t>
                      </a:r>
                      <a:endParaRPr lang="fr-FR" sz="2000" i="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>
                        <a:latin typeface="Amandine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Amandine" pitchFamily="2" charset="0"/>
                        </a:rPr>
                        <a:t>Repas</a:t>
                      </a:r>
                      <a:endParaRPr lang="fr-FR" sz="2000" dirty="0"/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5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5</cp:revision>
  <dcterms:created xsi:type="dcterms:W3CDTF">2014-07-08T20:52:26Z</dcterms:created>
  <dcterms:modified xsi:type="dcterms:W3CDTF">2015-08-09T13:10:50Z</dcterms:modified>
</cp:coreProperties>
</file>