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BD3"/>
    <a:srgbClr val="D2C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225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1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60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6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4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4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4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69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3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5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4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D0F5-5A66-4E12-9CCB-81EB96C89207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webp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ADD6F582-5552-36AF-E099-1898D6D37CE6}"/>
              </a:ext>
            </a:extLst>
          </p:cNvPr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   La fée sans ailes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0C61AC-81B7-F0D8-EA9E-E2769F08C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30418" r="11264" b="31923"/>
          <a:stretch/>
        </p:blipFill>
        <p:spPr>
          <a:xfrm>
            <a:off x="165290" y="546676"/>
            <a:ext cx="2571249" cy="19322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0BFE0A6-2DD2-A27C-A66C-6427BC8CC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3" y="2714571"/>
            <a:ext cx="4245434" cy="592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191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7AF749-0C62-CF76-D4BA-0954F8837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0"/>
            <a:ext cx="6858000" cy="908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0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   La fée sans ailes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30952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a perdu ses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ailes.</a:t>
            </a:r>
            <a:endParaRPr lang="fr-FR" sz="16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Peut-être n’en a-t-elle jamais eu.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peu différente et pourtant…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le sait, toutes les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fées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ont des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ailes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les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fées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volent sans elle. Elle les aperçoit, tard le soir, au-dessus des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toits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ailes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toits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fée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72ED58-77D9-6D04-57D9-1E6F733D1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30418" r="11264" b="31923"/>
          <a:stretch/>
        </p:blipFill>
        <p:spPr>
          <a:xfrm>
            <a:off x="165290" y="546676"/>
            <a:ext cx="2571249" cy="193223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7E47A8F-56E6-D962-321B-E82F2ADF9D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8072" r="47943" b="10038"/>
          <a:stretch/>
        </p:blipFill>
        <p:spPr>
          <a:xfrm>
            <a:off x="3538202" y="2959160"/>
            <a:ext cx="1473414" cy="226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7A94D27-A89F-4038-2524-AC3F8D94DD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2" t="8072" r="6667" b="12418"/>
          <a:stretch/>
        </p:blipFill>
        <p:spPr>
          <a:xfrm>
            <a:off x="5085475" y="2954098"/>
            <a:ext cx="1583322" cy="2263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2EAB0BC-0911-62B9-CDBF-076A158439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335">
            <a:off x="1423640" y="2731998"/>
            <a:ext cx="797822" cy="88388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DD62C47-598C-FC3F-43A8-A9979AA23D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31" y="3697705"/>
            <a:ext cx="820280" cy="82028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1E78EDC-1F70-7A7A-54EF-AF6931A19F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09" y="3601641"/>
            <a:ext cx="820280" cy="91634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19E9F16-135B-8DB5-F29C-245D2FD633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39" y="4559385"/>
            <a:ext cx="1046520" cy="10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   La fée sans ailes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30952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Alors elle rêve de devenir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plume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bulle de savon.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elle n’est qu’elle. Elle qui ne sait que marcher.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Comment voler? Comment leur ressembler? 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essaya une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balançoire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cerf-volant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une feuille d’automne.. Faire semblant, se dit-elle, c’est un peu décevant.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2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plume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cerf-volant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balançoire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72ED58-77D9-6D04-57D9-1E6F733D1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30418" r="11264" b="31923"/>
          <a:stretch/>
        </p:blipFill>
        <p:spPr>
          <a:xfrm>
            <a:off x="165290" y="546676"/>
            <a:ext cx="2571249" cy="19322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2832528-BFD9-1D55-C583-B1DE46F61E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8" t="8072" r="3733" b="8072"/>
          <a:stretch/>
        </p:blipFill>
        <p:spPr>
          <a:xfrm>
            <a:off x="3483460" y="2968918"/>
            <a:ext cx="1579622" cy="226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1B205D-8B2F-8006-2A41-52B2D4025C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2674" r="47861" b="11734"/>
          <a:stretch/>
        </p:blipFill>
        <p:spPr>
          <a:xfrm>
            <a:off x="5001474" y="2953954"/>
            <a:ext cx="1671049" cy="2263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B9CFF97-9CFA-B638-476E-F9676DD921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82" y="2870279"/>
            <a:ext cx="820250" cy="8202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88CD958-B3E3-3DA6-A916-7CD581BADF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8943">
            <a:off x="2149330" y="3575080"/>
            <a:ext cx="1021220" cy="10212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1929B2B-E833-2A75-1EC6-5D5461A4C1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74" y="4666468"/>
            <a:ext cx="820250" cy="8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8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   La fée sans ailes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30952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suivit des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gouttières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,, elle tendit des cordes à linge, tenta le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trampoline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s’endormit dans des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nids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abandonnés. Mais aucune aile ne lui poussa…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temps filait. Elle passait à côté de sa vie. 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Ah! Se dit-elle, ne cherche pas à être ce que tu n’es pas. Deviens ce que tu es. Une fée immobile serait peut-être utile!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3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trampoline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gouttière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nid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72ED58-77D9-6D04-57D9-1E6F733D1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30418" r="11264" b="31923"/>
          <a:stretch/>
        </p:blipFill>
        <p:spPr>
          <a:xfrm>
            <a:off x="165290" y="546676"/>
            <a:ext cx="2571249" cy="19322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4A215CC-CB11-5F1E-67EE-F50C8ED379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8072" r="47937" b="14809"/>
          <a:stretch/>
        </p:blipFill>
        <p:spPr>
          <a:xfrm>
            <a:off x="3499772" y="3018246"/>
            <a:ext cx="1604922" cy="226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92986DD-1EDC-CA0B-FEF8-9661A2B2C1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9333" r="48968" b="12758"/>
          <a:stretch/>
        </p:blipFill>
        <p:spPr>
          <a:xfrm>
            <a:off x="5134206" y="3019823"/>
            <a:ext cx="1538317" cy="2262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B225FAB-CB2A-D585-C478-5B9E867C71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3" y="3874844"/>
            <a:ext cx="837834" cy="83783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35D3E09-3F0D-B9F4-53F2-F7F94D38B1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6" y="4551334"/>
            <a:ext cx="983171" cy="98317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CB2701D-E8A1-4CA8-725C-7CC8AA385D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01" y="2749556"/>
            <a:ext cx="1136773" cy="11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4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   La fée sans ailes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30952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tandis qu’elle sautait de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trottoirs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pavés,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d’herbes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galets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les fées ailées s’ennuyaient.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Trois fois déjà nous avons fait le tour de la Terre.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Rien de très nouveau ici haut…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Elle, en bas, commençait à aimer sa vie et ne ménageait pas sa peine.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4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trottoir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L’herbe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galets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72ED58-77D9-6D04-57D9-1E6F733D1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30418" r="11264" b="31923"/>
          <a:stretch/>
        </p:blipFill>
        <p:spPr>
          <a:xfrm>
            <a:off x="165290" y="546676"/>
            <a:ext cx="2571249" cy="19322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6AB994C-ED6F-43F5-BEDB-2897CC8E09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8072" r="4762" b="9332"/>
          <a:stretch/>
        </p:blipFill>
        <p:spPr>
          <a:xfrm>
            <a:off x="3499555" y="3062005"/>
            <a:ext cx="3132989" cy="2264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66AE49-2276-F777-71CC-40FDEEB9C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36" y="2874541"/>
            <a:ext cx="767496" cy="7674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B1EC9D6-0CD6-6EA9-F8A3-21182BD6AE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4" y="3744570"/>
            <a:ext cx="878350" cy="8783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1D3453C-8AC0-B0A2-8357-1C2237B25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36" y="4701945"/>
            <a:ext cx="878351" cy="8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   La fée sans ailes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30952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Tant de choses à faire.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Ici un petit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chagrin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là un grand malheur.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sanglots à changer en sourires.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défaites à changer en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victoires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distribuait de la poudre d’espoir, des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paillettes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fête. 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cela ne tarda pas à se savoir.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5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chagrin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victoire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paillettes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72ED58-77D9-6D04-57D9-1E6F733D1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30418" r="11264" b="31923"/>
          <a:stretch/>
        </p:blipFill>
        <p:spPr>
          <a:xfrm>
            <a:off x="165290" y="546676"/>
            <a:ext cx="2571249" cy="19322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422662-66FF-D96D-8C89-0B2DD3522C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8072" r="4763" b="11734"/>
          <a:stretch/>
        </p:blipFill>
        <p:spPr>
          <a:xfrm>
            <a:off x="3493380" y="3017600"/>
            <a:ext cx="3179143" cy="2264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90F638-DE2E-86A1-5FD7-6F6377468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21" y="3698997"/>
            <a:ext cx="1013680" cy="10136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FF7309-CEA4-0D05-3F5B-DD54ACCF5D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8" y="4724579"/>
            <a:ext cx="888485" cy="8907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A8ABCBD-63FC-B955-8B9A-0BA3EDEDC1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43" y="2746536"/>
            <a:ext cx="890588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2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   La fée sans ailes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30952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fées du haut eurent vent de la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rumeur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fée ratée, sans ailes, accomplissait, sans elles, des merveilles!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tant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voyager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elles avaient oublié le monde d’en bas. 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Elles descendirent à tire d’ailes, s’invitant pour le thé. 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fée aux épaules nues en fut très flattée. Du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thé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vert? Avec ou sans sucre?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6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rumeur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Voyager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thé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72ED58-77D9-6D04-57D9-1E6F733D1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30418" r="11264" b="31923"/>
          <a:stretch/>
        </p:blipFill>
        <p:spPr>
          <a:xfrm>
            <a:off x="165290" y="546676"/>
            <a:ext cx="2571249" cy="19322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AFDCFB-95BB-3DBF-59F4-7B6B479349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9333" r="4239" b="9333"/>
          <a:stretch/>
        </p:blipFill>
        <p:spPr>
          <a:xfrm>
            <a:off x="3499555" y="3021976"/>
            <a:ext cx="3179143" cy="2256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56D3B8A-83D1-5533-BB28-4B2CF01EE9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96" y="3628658"/>
            <a:ext cx="1101603" cy="11016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648505A-9762-BB14-CFFF-AD9E2E6C30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8" t="18459" r="14756" b="20972"/>
          <a:stretch/>
        </p:blipFill>
        <p:spPr>
          <a:xfrm>
            <a:off x="1267877" y="4730261"/>
            <a:ext cx="895031" cy="80855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9C59E3-00D8-72C4-9E66-45D243CD47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37" y="2684662"/>
            <a:ext cx="1122592" cy="11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   La fée sans ailes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30952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secret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ne fais que de très petites choses…mais, sans vouloir me vanter, je les fais bien!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fées, dépitées, jetèrent tasses et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coupelles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remercièrent froidement pour le thé et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disparurent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lourds battements.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7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secret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coupelle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Disparaitre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72ED58-77D9-6D04-57D9-1E6F733D1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30418" r="11264" b="31923"/>
          <a:stretch/>
        </p:blipFill>
        <p:spPr>
          <a:xfrm>
            <a:off x="165290" y="546676"/>
            <a:ext cx="2571249" cy="19322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1EFA88-D2AA-4ACA-6588-DC2E6AAAA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4218" r="4762" b="12418"/>
          <a:stretch/>
        </p:blipFill>
        <p:spPr>
          <a:xfrm>
            <a:off x="3499555" y="3021976"/>
            <a:ext cx="3164961" cy="2256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658DB0-D6A2-28D6-1677-D4812B08F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9306" r="9488"/>
          <a:stretch/>
        </p:blipFill>
        <p:spPr>
          <a:xfrm>
            <a:off x="1586866" y="2788918"/>
            <a:ext cx="947124" cy="89446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BD17D46-C51F-9092-7164-2E2C9BC5BA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88" y="3691573"/>
            <a:ext cx="968472" cy="968472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4D4765B-3DD5-1B6F-C056-15954559BBBB}"/>
              </a:ext>
            </a:extLst>
          </p:cNvPr>
          <p:cNvCxnSpPr/>
          <p:nvPr/>
        </p:nvCxnSpPr>
        <p:spPr>
          <a:xfrm flipH="1">
            <a:off x="2736539" y="3810568"/>
            <a:ext cx="175846" cy="472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9F499036-12DE-F92F-4D92-ACA79CFF12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27" y="4638179"/>
            <a:ext cx="894462" cy="8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   La fée sans ailes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30952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soir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venu, la fée sans ailes ramassa sur le sol des plumes douces, des duvets légers et des lambeaux de soie.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 s’en fit un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coussin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jamais ne 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dormit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 bien!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 jamais elle ne se désola de ne pouvoir voler avec les autres. 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8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soir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coussin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Dormir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72ED58-77D9-6D04-57D9-1E6F733D1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30418" r="11264" b="31923"/>
          <a:stretch/>
        </p:blipFill>
        <p:spPr>
          <a:xfrm>
            <a:off x="165290" y="546676"/>
            <a:ext cx="2571249" cy="19322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A54AFE4-6D78-4535-915F-EE6ED16660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9333" r="9743" b="12759"/>
          <a:stretch/>
        </p:blipFill>
        <p:spPr>
          <a:xfrm>
            <a:off x="3499555" y="3021976"/>
            <a:ext cx="3116454" cy="2256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2111DFD-0C49-AC35-C5C0-BB96890CD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50" y="2788918"/>
            <a:ext cx="1433513" cy="7953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421F6C1-613D-540A-F4DA-EC859C37DE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52" y="3756247"/>
            <a:ext cx="869349" cy="86934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34E71AA-5AEA-3A6D-5AF9-5CE565ACD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17" y="4555263"/>
            <a:ext cx="1036595" cy="10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478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11515</TotalTime>
  <Words>543</Words>
  <Application>Microsoft Office PowerPoint</Application>
  <PresentationFormat>Affichage à l'écran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Amandine</vt:lpstr>
      <vt:lpstr>Arial</vt:lpstr>
      <vt:lpstr>Calibri</vt:lpstr>
      <vt:lpstr>Calibri Light</vt:lpstr>
      <vt:lpstr>Caviar Dreams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Yelle</dc:creator>
  <cp:lastModifiedBy>Adeline Michel</cp:lastModifiedBy>
  <cp:revision>82</cp:revision>
  <dcterms:created xsi:type="dcterms:W3CDTF">2020-06-07T13:46:06Z</dcterms:created>
  <dcterms:modified xsi:type="dcterms:W3CDTF">2022-12-20T21:54:35Z</dcterms:modified>
</cp:coreProperties>
</file>