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B74998"/>
    <a:srgbClr val="FF66CC"/>
    <a:srgbClr val="169A9A"/>
    <a:srgbClr val="66FF33"/>
    <a:srgbClr val="CC00FF"/>
    <a:srgbClr val="33CC33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8" y="-132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2ACD0-4A4B-4811-880D-ADB11F4CE4B5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D5F69-035E-4DB9-8C0B-A70022AE9C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3.bp.blogspot.com/-Q8anaO0pYR8/T_rEAu1f0cI/AAAAAAAAASk/WavPtQGTjBE/s1600/sel_illustratrice_Dgirl1-jardin_mai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348" y="3708814"/>
            <a:ext cx="10315052" cy="385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-716373" y="1"/>
            <a:ext cx="11873520" cy="3490849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pPr algn="ctr"/>
            <a:r>
              <a:rPr lang="fr-FR" sz="9600" dirty="0" smtClean="0">
                <a:solidFill>
                  <a:srgbClr val="00B050"/>
                </a:solidFill>
                <a:latin typeface="Flower Power" pitchFamily="2" charset="0"/>
              </a:rPr>
              <a:t> B</a:t>
            </a:r>
            <a:r>
              <a:rPr lang="fr-FR" sz="9600" dirty="0" smtClean="0">
                <a:solidFill>
                  <a:srgbClr val="FF0000"/>
                </a:solidFill>
                <a:latin typeface="Flower Power" pitchFamily="2" charset="0"/>
              </a:rPr>
              <a:t>i</a:t>
            </a:r>
            <a:r>
              <a:rPr lang="fr-FR" sz="9600" dirty="0" smtClean="0">
                <a:solidFill>
                  <a:srgbClr val="00B0F0"/>
                </a:solidFill>
                <a:latin typeface="Flower Power" pitchFamily="2" charset="0"/>
              </a:rPr>
              <a:t>e</a:t>
            </a:r>
            <a:r>
              <a:rPr lang="fr-FR" sz="9600" dirty="0" smtClean="0">
                <a:solidFill>
                  <a:srgbClr val="CC00FF"/>
                </a:solidFill>
                <a:latin typeface="Flower Power" pitchFamily="2" charset="0"/>
              </a:rPr>
              <a:t>n</a:t>
            </a:r>
            <a:r>
              <a:rPr lang="fr-FR" sz="9600" dirty="0" smtClean="0">
                <a:solidFill>
                  <a:srgbClr val="FF66CC"/>
                </a:solidFill>
                <a:latin typeface="Flower Power" pitchFamily="2" charset="0"/>
              </a:rPr>
              <a:t>v</a:t>
            </a:r>
            <a:r>
              <a:rPr lang="fr-FR" sz="9600" dirty="0" smtClean="0">
                <a:solidFill>
                  <a:srgbClr val="B74998"/>
                </a:solidFill>
                <a:latin typeface="Flower Power" pitchFamily="2" charset="0"/>
              </a:rPr>
              <a:t>e</a:t>
            </a:r>
            <a:r>
              <a:rPr lang="fr-FR" sz="9600" dirty="0" smtClean="0">
                <a:solidFill>
                  <a:srgbClr val="00FFCC"/>
                </a:solidFill>
                <a:latin typeface="Flower Power" pitchFamily="2" charset="0"/>
              </a:rPr>
              <a:t>n</a:t>
            </a:r>
            <a:r>
              <a:rPr lang="fr-FR" sz="9600" dirty="0" smtClean="0">
                <a:solidFill>
                  <a:srgbClr val="0070C0"/>
                </a:solidFill>
                <a:latin typeface="Flower Power" pitchFamily="2" charset="0"/>
              </a:rPr>
              <a:t>u</a:t>
            </a:r>
            <a:r>
              <a:rPr lang="fr-FR" sz="9600" dirty="0" smtClean="0">
                <a:solidFill>
                  <a:srgbClr val="169A9A"/>
                </a:solidFill>
                <a:latin typeface="Flower Power" pitchFamily="2" charset="0"/>
              </a:rPr>
              <a:t>e</a:t>
            </a:r>
            <a:r>
              <a:rPr lang="fr-FR" sz="6200" dirty="0" smtClean="0">
                <a:latin typeface="Typo Garden Demo" panose="02000000000000000000" pitchFamily="2" charset="0"/>
              </a:rPr>
              <a:t> </a:t>
            </a:r>
            <a:endParaRPr lang="fr-FR" sz="6200" dirty="0" smtClean="0">
              <a:latin typeface="Typo Garden Demo" panose="02000000000000000000" pitchFamily="2" charset="0"/>
            </a:endParaRPr>
          </a:p>
          <a:p>
            <a:pPr algn="ctr"/>
            <a:r>
              <a:rPr lang="fr-FR" sz="6200" dirty="0" smtClean="0">
                <a:solidFill>
                  <a:srgbClr val="FF3399"/>
                </a:solidFill>
                <a:latin typeface="Comic Sans MS" pitchFamily="66" charset="0"/>
              </a:rPr>
              <a:t>chez les </a:t>
            </a:r>
            <a:r>
              <a:rPr lang="fr-FR" sz="6200" dirty="0" smtClean="0">
                <a:solidFill>
                  <a:srgbClr val="FF3399"/>
                </a:solidFill>
                <a:latin typeface="Comic Sans MS" pitchFamily="66" charset="0"/>
              </a:rPr>
              <a:t>CP-CE1</a:t>
            </a:r>
            <a:r>
              <a:rPr lang="fr-FR" sz="62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6200" dirty="0" smtClean="0">
                <a:solidFill>
                  <a:srgbClr val="00B0F0"/>
                </a:solidFill>
                <a:latin typeface="Comic Sans MS" pitchFamily="66" charset="0"/>
              </a:rPr>
              <a:t>de</a:t>
            </a:r>
            <a:r>
              <a:rPr lang="fr-FR" sz="6200" dirty="0" smtClean="0">
                <a:latin typeface="Comic Sans MS" pitchFamily="66" charset="0"/>
              </a:rPr>
              <a:t> </a:t>
            </a:r>
            <a:r>
              <a:rPr lang="fr-FR" sz="6200">
                <a:solidFill>
                  <a:srgbClr val="00CC99"/>
                </a:solidFill>
                <a:latin typeface="Comic Sans MS" pitchFamily="66" charset="0"/>
              </a:rPr>
              <a:t>Mme</a:t>
            </a:r>
            <a:r>
              <a:rPr lang="fr-FR" sz="6200">
                <a:latin typeface="Comic Sans MS" pitchFamily="66" charset="0"/>
              </a:rPr>
              <a:t> </a:t>
            </a:r>
            <a:r>
              <a:rPr lang="fr-FR" sz="6200" smtClean="0">
                <a:solidFill>
                  <a:srgbClr val="FF6600"/>
                </a:solidFill>
                <a:latin typeface="Comic Sans MS" pitchFamily="66" charset="0"/>
              </a:rPr>
              <a:t>SCHMITT</a:t>
            </a:r>
            <a:endParaRPr lang="fr-FR" sz="6200" dirty="0">
              <a:solidFill>
                <a:srgbClr val="FF66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38004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</dc:creator>
  <cp:lastModifiedBy>David</cp:lastModifiedBy>
  <cp:revision>7</cp:revision>
  <dcterms:created xsi:type="dcterms:W3CDTF">2015-07-01T15:28:57Z</dcterms:created>
  <dcterms:modified xsi:type="dcterms:W3CDTF">2015-07-10T07:51:09Z</dcterms:modified>
</cp:coreProperties>
</file>