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337300" cy="5221288"/>
  <p:notesSz cx="6858000" cy="9144000"/>
  <p:defaultTextStyle>
    <a:defPPr>
      <a:defRPr lang="fr-FR"/>
    </a:defPPr>
    <a:lvl1pPr marL="0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3685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9" y="-67"/>
      </p:cViewPr>
      <p:guideLst>
        <p:guide orient="horz" pos="1645"/>
        <p:guide pos="19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895794" y="159540"/>
            <a:ext cx="897784" cy="339142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9141" y="159540"/>
            <a:ext cx="2591031" cy="339142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603" y="3355161"/>
            <a:ext cx="5386705" cy="103700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0603" y="2213005"/>
            <a:ext cx="5386705" cy="114215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7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5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13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510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88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265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643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102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9142" y="927022"/>
            <a:ext cx="1743857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48621" y="927022"/>
            <a:ext cx="1744958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6" y="1168747"/>
            <a:ext cx="28000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6866" y="1655825"/>
            <a:ext cx="28000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219262" y="1168747"/>
            <a:ext cx="28011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219262" y="1655825"/>
            <a:ext cx="28011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7885"/>
            <a:ext cx="2084928" cy="88471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7709" y="207886"/>
            <a:ext cx="3542726" cy="44562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16865" y="1092603"/>
            <a:ext cx="2084928" cy="357150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156" y="3654902"/>
            <a:ext cx="3802380" cy="43148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42156" y="466533"/>
            <a:ext cx="3802380" cy="3132773"/>
          </a:xfrm>
        </p:spPr>
        <p:txBody>
          <a:bodyPr/>
          <a:lstStyle>
            <a:lvl1pPr marL="0" indent="0">
              <a:buNone/>
              <a:defRPr sz="2200"/>
            </a:lvl1pPr>
            <a:lvl2pPr marL="313776" indent="0">
              <a:buNone/>
              <a:defRPr sz="1900"/>
            </a:lvl2pPr>
            <a:lvl3pPr marL="627553" indent="0">
              <a:buNone/>
              <a:defRPr sz="1600"/>
            </a:lvl3pPr>
            <a:lvl4pPr marL="941329" indent="0">
              <a:buNone/>
              <a:defRPr sz="1400"/>
            </a:lvl4pPr>
            <a:lvl5pPr marL="1255105" indent="0">
              <a:buNone/>
              <a:defRPr sz="1400"/>
            </a:lvl5pPr>
            <a:lvl6pPr marL="1568882" indent="0">
              <a:buNone/>
              <a:defRPr sz="1400"/>
            </a:lvl6pPr>
            <a:lvl7pPr marL="1882658" indent="0">
              <a:buNone/>
              <a:defRPr sz="1400"/>
            </a:lvl7pPr>
            <a:lvl8pPr marL="2196435" indent="0">
              <a:buNone/>
              <a:defRPr sz="1400"/>
            </a:lvl8pPr>
            <a:lvl9pPr marL="2510211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42156" y="4086383"/>
            <a:ext cx="3802380" cy="61277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fond d'écran coule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Être au passé composé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J’ai été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 as été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 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 a été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 avez été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 ont été</a:t>
            </a:r>
            <a:endParaRPr lang="fr-FR" sz="200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 ont été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a été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avons été</a:t>
            </a:r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464794" y="4482852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Résultat de recherche d'images pour &quot;fond d'écran coule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Avoir au passé composé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J’ai eu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 ont eu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a eu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 ont eu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 smtClean="0"/>
              <a:t>Nous avons eu </a:t>
            </a:r>
            <a:endParaRPr lang="fr-FR" sz="1600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 a eu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vous</a:t>
            </a:r>
            <a:endParaRPr lang="fr-FR" sz="110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800" dirty="0" smtClean="0"/>
              <a:t>Tu as eu</a:t>
            </a:r>
            <a:endParaRPr lang="fr-FR" sz="1800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 avez eu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ils</a:t>
            </a:r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008410" y="217859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464794" y="448285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Résultat de recherche d'images pour &quot;fond d'écran coule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598636" y="1242492"/>
            <a:ext cx="738664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Verbe aller au passé composé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(f)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Je suis allée</a:t>
            </a:r>
            <a:endParaRPr lang="fr-FR" sz="1000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</a:t>
            </a:r>
            <a:r>
              <a:rPr lang="fr-FR" sz="1100" dirty="0" smtClean="0"/>
              <a:t>sommes</a:t>
            </a:r>
            <a:r>
              <a:rPr lang="fr-FR" dirty="0" smtClean="0"/>
              <a:t> allés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Vous êtes allés</a:t>
            </a:r>
            <a:endParaRPr lang="fr-FR" sz="1100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 (f)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 sont allées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 est allée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Vous (m)</a:t>
            </a:r>
            <a:endParaRPr lang="fr-FR" sz="1100" dirty="0" smtClean="0"/>
          </a:p>
          <a:p>
            <a:pPr algn="ctr"/>
            <a:endParaRPr lang="fr-FR" sz="110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 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(m)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est allé</a:t>
            </a:r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</a:t>
            </a:r>
            <a:r>
              <a:rPr lang="fr-FR" sz="1100" dirty="0" smtClean="0"/>
              <a:t>sommes </a:t>
            </a:r>
            <a:r>
              <a:rPr lang="fr-FR" dirty="0" smtClean="0"/>
              <a:t>allées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 sont allés</a:t>
            </a:r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504354" y="66642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504354" y="196257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680818" y="882452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528690" y="3402732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600698" y="46988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464794" y="4554860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680818" y="210658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752826" y="347474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Résultat de recherche d'images pour &quot;fond d'écran coule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Passé composé avec avoir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Tu as mangé</a:t>
            </a:r>
            <a:endParaRPr lang="fr-FR" sz="1000" dirty="0" smtClean="0"/>
          </a:p>
          <a:p>
            <a:pPr algn="ctr"/>
            <a:endParaRPr lang="fr-FR" sz="1000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Elle a chanté</a:t>
            </a:r>
            <a:endParaRPr lang="fr-FR" sz="1100" dirty="0" smtClean="0"/>
          </a:p>
          <a:p>
            <a:pPr algn="ctr"/>
            <a:endParaRPr lang="fr-FR" sz="1100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Ils ont volé</a:t>
            </a:r>
            <a:endParaRPr lang="fr-FR" sz="800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tu</a:t>
            </a:r>
            <a:endParaRPr lang="fr-FR" sz="1100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Elles ont pris</a:t>
            </a:r>
            <a:endParaRPr lang="fr-FR" sz="1100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 avez écrit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 smtClean="0"/>
              <a:t>elle</a:t>
            </a:r>
            <a:endParaRPr lang="fr-FR" sz="105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 a joué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J’ai dansé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avons bougé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504354" y="66642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680818" y="882452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528690" y="3402732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600698" y="46988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608810" y="4770884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536802" y="189056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752826" y="347474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Résultat de recherche d'images pour &quot;fond d'écran coule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37300" cy="5221288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5875635" y="1242492"/>
            <a:ext cx="461665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Passé composé avec être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 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 (f)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Elle </a:t>
            </a:r>
            <a:endParaRPr lang="fr-FR" sz="1000" dirty="0" smtClean="0"/>
          </a:p>
          <a:p>
            <a:pPr algn="ctr"/>
            <a:endParaRPr lang="fr-FR" sz="1000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 est </a:t>
            </a:r>
            <a:r>
              <a:rPr lang="fr-FR" sz="800" dirty="0" smtClean="0"/>
              <a:t>descendue</a:t>
            </a:r>
            <a:r>
              <a:rPr lang="fr-FR" dirty="0" smtClean="0"/>
              <a:t> 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Elle</a:t>
            </a:r>
            <a:endParaRPr lang="fr-FR" sz="1100" dirty="0" smtClean="0"/>
          </a:p>
          <a:p>
            <a:pPr algn="ctr"/>
            <a:endParaRPr lang="fr-FR" sz="1100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Ils sont partis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Elle est tombée</a:t>
            </a:r>
            <a:endParaRPr lang="fr-FR" sz="800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Tu (m)</a:t>
            </a:r>
            <a:endParaRPr lang="fr-FR" sz="1100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Vous (f)</a:t>
            </a:r>
            <a:endParaRPr lang="fr-FR" sz="1100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 (f)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 smtClean="0"/>
              <a:t>Elles sont venues</a:t>
            </a:r>
            <a:endParaRPr lang="fr-FR" sz="105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 es arrivée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elles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 suis rentrée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 êtes nés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Tu es sorti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3240658" y="738436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4770884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864394" y="95446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528690" y="3402732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1008410" y="333072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376562" y="297068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3168650" y="1962572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112866" y="4626868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864394" y="217859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944514" y="81044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202</Words>
  <Application>Microsoft Office PowerPoint</Application>
  <PresentationFormat>Personnalisé</PresentationFormat>
  <Paragraphs>85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Stephanie</cp:lastModifiedBy>
  <cp:revision>25</cp:revision>
  <dcterms:created xsi:type="dcterms:W3CDTF">2018-04-27T16:49:25Z</dcterms:created>
  <dcterms:modified xsi:type="dcterms:W3CDTF">2018-10-26T08:28:16Z</dcterms:modified>
</cp:coreProperties>
</file>