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8" r:id="rId5"/>
    <p:sldId id="269" r:id="rId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01/08/2018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27992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01/08/2018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46183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01/08/2018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282150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01/08/2018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84914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AE4423A-D486-47E1-A779-78970DB95050}" type="datetimeFigureOut">
              <a:rPr lang="fr-FR" smtClean="0"/>
              <a:t>01/08/2018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88180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E4423A-D486-47E1-A779-78970DB95050}" type="datetimeFigureOut">
              <a:rPr lang="fr-FR" smtClean="0"/>
              <a:t>01/08/2018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15888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E4423A-D486-47E1-A779-78970DB95050}" type="datetimeFigureOut">
              <a:rPr lang="fr-FR" smtClean="0"/>
              <a:t>01/08/2018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946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AE4423A-D486-47E1-A779-78970DB95050}" type="datetimeFigureOut">
              <a:rPr lang="fr-FR" smtClean="0"/>
              <a:t>01/08/2018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342964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4423A-D486-47E1-A779-78970DB95050}" type="datetimeFigureOut">
              <a:rPr lang="fr-FR" smtClean="0"/>
              <a:t>01/08/2018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197901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Modifier les styles du texte du masque</a:t>
            </a:r>
          </a:p>
        </p:txBody>
      </p:sp>
      <p:sp>
        <p:nvSpPr>
          <p:cNvPr id="5" name="Date Placeholder 4"/>
          <p:cNvSpPr>
            <a:spLocks noGrp="1"/>
          </p:cNvSpPr>
          <p:nvPr>
            <p:ph type="dt" sz="half" idx="10"/>
          </p:nvPr>
        </p:nvSpPr>
        <p:spPr/>
        <p:txBody>
          <a:bodyPr/>
          <a:lstStyle/>
          <a:p>
            <a:fld id="{1AE4423A-D486-47E1-A779-78970DB95050}" type="datetimeFigureOut">
              <a:rPr lang="fr-FR" smtClean="0"/>
              <a:t>01/08/2018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38563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Modifier les styles du texte du masque</a:t>
            </a:r>
          </a:p>
        </p:txBody>
      </p:sp>
      <p:sp>
        <p:nvSpPr>
          <p:cNvPr id="5" name="Date Placeholder 4"/>
          <p:cNvSpPr>
            <a:spLocks noGrp="1"/>
          </p:cNvSpPr>
          <p:nvPr>
            <p:ph type="dt" sz="half" idx="10"/>
          </p:nvPr>
        </p:nvSpPr>
        <p:spPr/>
        <p:txBody>
          <a:bodyPr/>
          <a:lstStyle/>
          <a:p>
            <a:fld id="{1AE4423A-D486-47E1-A779-78970DB95050}" type="datetimeFigureOut">
              <a:rPr lang="fr-FR" smtClean="0"/>
              <a:t>01/08/2018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410971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AE4423A-D486-47E1-A779-78970DB95050}" type="datetimeFigureOut">
              <a:rPr lang="fr-FR" smtClean="0"/>
              <a:t>01/08/2018</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09F1F97-F07C-454D-9CDC-F69ECAED8683}" type="slidenum">
              <a:rPr lang="fr-FR" smtClean="0"/>
              <a:t>‹N°›</a:t>
            </a:fld>
            <a:endParaRPr lang="fr-FR"/>
          </a:p>
        </p:txBody>
      </p:sp>
    </p:spTree>
    <p:extLst>
      <p:ext uri="{BB962C8B-B14F-4D97-AF65-F5344CB8AC3E}">
        <p14:creationId xmlns:p14="http://schemas.microsoft.com/office/powerpoint/2010/main" val="2370700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A7E5DCF4-302C-4A74-BDA1-DBEBA795967E}"/>
              </a:ext>
            </a:extLst>
          </p:cNvPr>
          <p:cNvCxnSpPr/>
          <p:nvPr/>
        </p:nvCxnSpPr>
        <p:spPr>
          <a:xfrm>
            <a:off x="3683323" y="0"/>
            <a:ext cx="66641" cy="7559675"/>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cteur droit 9">
            <a:extLst>
              <a:ext uri="{FF2B5EF4-FFF2-40B4-BE49-F238E27FC236}">
                <a16:creationId xmlns:a16="http://schemas.microsoft.com/office/drawing/2014/main" id="{9F39F41B-F735-4F27-856D-125CD5C9D167}"/>
              </a:ext>
            </a:extLst>
          </p:cNvPr>
          <p:cNvCxnSpPr/>
          <p:nvPr/>
        </p:nvCxnSpPr>
        <p:spPr>
          <a:xfrm>
            <a:off x="7210466" y="-1"/>
            <a:ext cx="66641" cy="7559675"/>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Image 11">
            <a:extLst>
              <a:ext uri="{FF2B5EF4-FFF2-40B4-BE49-F238E27FC236}">
                <a16:creationId xmlns:a16="http://schemas.microsoft.com/office/drawing/2014/main" id="{10C12AFE-C9A9-4954-BCF1-A7B2B263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 y="3755350"/>
            <a:ext cx="3673829" cy="851844"/>
          </a:xfrm>
          <a:prstGeom prst="rect">
            <a:avLst/>
          </a:prstGeom>
        </p:spPr>
      </p:pic>
      <p:pic>
        <p:nvPicPr>
          <p:cNvPr id="14" name="Image 13">
            <a:extLst>
              <a:ext uri="{FF2B5EF4-FFF2-40B4-BE49-F238E27FC236}">
                <a16:creationId xmlns:a16="http://schemas.microsoft.com/office/drawing/2014/main" id="{8FE716B6-53B5-4303-BB2B-5D00D3B68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034" y="3774730"/>
            <a:ext cx="3491409" cy="813085"/>
          </a:xfrm>
          <a:prstGeom prst="rect">
            <a:avLst/>
          </a:prstGeom>
        </p:spPr>
      </p:pic>
      <p:pic>
        <p:nvPicPr>
          <p:cNvPr id="16" name="Image 15">
            <a:extLst>
              <a:ext uri="{FF2B5EF4-FFF2-40B4-BE49-F238E27FC236}">
                <a16:creationId xmlns:a16="http://schemas.microsoft.com/office/drawing/2014/main" id="{DC7401FF-9536-4097-B392-AA5371356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107" y="3793756"/>
            <a:ext cx="3414706" cy="775034"/>
          </a:xfrm>
          <a:prstGeom prst="rect">
            <a:avLst/>
          </a:prstGeom>
        </p:spPr>
      </p:pic>
      <p:pic>
        <p:nvPicPr>
          <p:cNvPr id="18" name="Image 17">
            <a:extLst>
              <a:ext uri="{FF2B5EF4-FFF2-40B4-BE49-F238E27FC236}">
                <a16:creationId xmlns:a16="http://schemas.microsoft.com/office/drawing/2014/main" id="{76061ED2-B02C-40A8-BD13-8E1ADB6A2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06" y="4531288"/>
            <a:ext cx="3034245" cy="3104294"/>
          </a:xfrm>
          <a:prstGeom prst="rect">
            <a:avLst/>
          </a:prstGeom>
        </p:spPr>
      </p:pic>
      <p:pic>
        <p:nvPicPr>
          <p:cNvPr id="20" name="Image 19">
            <a:extLst>
              <a:ext uri="{FF2B5EF4-FFF2-40B4-BE49-F238E27FC236}">
                <a16:creationId xmlns:a16="http://schemas.microsoft.com/office/drawing/2014/main" id="{29CCE185-16E9-4DF1-96D6-AE047FC0C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047" y="4546081"/>
            <a:ext cx="3005324" cy="3074706"/>
          </a:xfrm>
          <a:prstGeom prst="rect">
            <a:avLst/>
          </a:prstGeom>
        </p:spPr>
      </p:pic>
      <p:pic>
        <p:nvPicPr>
          <p:cNvPr id="22" name="Image 21">
            <a:extLst>
              <a:ext uri="{FF2B5EF4-FFF2-40B4-BE49-F238E27FC236}">
                <a16:creationId xmlns:a16="http://schemas.microsoft.com/office/drawing/2014/main" id="{470D208E-642D-4F02-B145-B386E0B0F6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6516" y="4531288"/>
            <a:ext cx="3034244" cy="3104294"/>
          </a:xfrm>
          <a:prstGeom prst="rect">
            <a:avLst/>
          </a:prstGeom>
        </p:spPr>
      </p:pic>
      <p:sp>
        <p:nvSpPr>
          <p:cNvPr id="23" name="ZoneTexte 22">
            <a:extLst>
              <a:ext uri="{FF2B5EF4-FFF2-40B4-BE49-F238E27FC236}">
                <a16:creationId xmlns:a16="http://schemas.microsoft.com/office/drawing/2014/main" id="{14BC48F8-DF0F-4288-BB3C-5211D1AF0459}"/>
              </a:ext>
            </a:extLst>
          </p:cNvPr>
          <p:cNvSpPr txBox="1"/>
          <p:nvPr/>
        </p:nvSpPr>
        <p:spPr>
          <a:xfrm>
            <a:off x="1075930" y="5373034"/>
            <a:ext cx="1717963" cy="1200329"/>
          </a:xfrm>
          <a:prstGeom prst="rect">
            <a:avLst/>
          </a:prstGeom>
          <a:noFill/>
        </p:spPr>
        <p:txBody>
          <a:bodyPr wrap="square" rtlCol="0">
            <a:spAutoFit/>
          </a:bodyPr>
          <a:lstStyle/>
          <a:p>
            <a:pPr algn="ctr"/>
            <a:r>
              <a:rPr lang="fr-FR" dirty="0">
                <a:latin typeface="Comic Sans MS" panose="030F0702030302020204" pitchFamily="66" charset="0"/>
              </a:rPr>
              <a:t>Tu respectes les règles de la classe et de l’école.</a:t>
            </a:r>
          </a:p>
        </p:txBody>
      </p:sp>
      <p:sp>
        <p:nvSpPr>
          <p:cNvPr id="24" name="ZoneTexte 23">
            <a:extLst>
              <a:ext uri="{FF2B5EF4-FFF2-40B4-BE49-F238E27FC236}">
                <a16:creationId xmlns:a16="http://schemas.microsoft.com/office/drawing/2014/main" id="{B502C878-FDDE-4DA0-9915-F2ED798E4ED7}"/>
              </a:ext>
            </a:extLst>
          </p:cNvPr>
          <p:cNvSpPr txBox="1"/>
          <p:nvPr/>
        </p:nvSpPr>
        <p:spPr>
          <a:xfrm>
            <a:off x="4564803" y="5511534"/>
            <a:ext cx="1897669" cy="923330"/>
          </a:xfrm>
          <a:prstGeom prst="rect">
            <a:avLst/>
          </a:prstGeom>
          <a:noFill/>
        </p:spPr>
        <p:txBody>
          <a:bodyPr wrap="square" rtlCol="0">
            <a:spAutoFit/>
          </a:bodyPr>
          <a:lstStyle/>
          <a:p>
            <a:pPr algn="ctr"/>
            <a:r>
              <a:rPr lang="fr-FR" dirty="0">
                <a:latin typeface="Comic Sans MS" panose="030F0702030302020204" pitchFamily="66" charset="0"/>
              </a:rPr>
              <a:t>Attention, tu as eu quelques fausses notes. </a:t>
            </a:r>
          </a:p>
        </p:txBody>
      </p:sp>
      <p:sp>
        <p:nvSpPr>
          <p:cNvPr id="25" name="ZoneTexte 24">
            <a:extLst>
              <a:ext uri="{FF2B5EF4-FFF2-40B4-BE49-F238E27FC236}">
                <a16:creationId xmlns:a16="http://schemas.microsoft.com/office/drawing/2014/main" id="{AE8683F9-F1C0-4EE5-B487-00C54C239C21}"/>
              </a:ext>
            </a:extLst>
          </p:cNvPr>
          <p:cNvSpPr txBox="1"/>
          <p:nvPr/>
        </p:nvSpPr>
        <p:spPr>
          <a:xfrm>
            <a:off x="8145745" y="5321115"/>
            <a:ext cx="1911927" cy="1200329"/>
          </a:xfrm>
          <a:prstGeom prst="rect">
            <a:avLst/>
          </a:prstGeom>
          <a:noFill/>
        </p:spPr>
        <p:txBody>
          <a:bodyPr wrap="square" rtlCol="0">
            <a:spAutoFit/>
          </a:bodyPr>
          <a:lstStyle/>
          <a:p>
            <a:pPr algn="ctr"/>
            <a:r>
              <a:rPr lang="fr-FR" dirty="0">
                <a:latin typeface="Comic Sans MS" panose="030F0702030302020204" pitchFamily="66" charset="0"/>
              </a:rPr>
              <a:t>Tu n’as pas eu le bon comportement!!!</a:t>
            </a:r>
          </a:p>
          <a:p>
            <a:pPr algn="ctr"/>
            <a:r>
              <a:rPr lang="fr-FR" dirty="0">
                <a:latin typeface="Comic Sans MS" panose="030F0702030302020204" pitchFamily="66" charset="0"/>
              </a:rPr>
              <a:t>reprends-toi! </a:t>
            </a:r>
          </a:p>
        </p:txBody>
      </p:sp>
      <p:pic>
        <p:nvPicPr>
          <p:cNvPr id="2" name="Image 1">
            <a:extLst>
              <a:ext uri="{FF2B5EF4-FFF2-40B4-BE49-F238E27FC236}">
                <a16:creationId xmlns:a16="http://schemas.microsoft.com/office/drawing/2014/main" id="{A75F23BD-B56A-4593-AA12-C1B81CCA9C9E}"/>
              </a:ext>
            </a:extLst>
          </p:cNvPr>
          <p:cNvPicPr>
            <a:picLocks noChangeAspect="1"/>
          </p:cNvPicPr>
          <p:nvPr/>
        </p:nvPicPr>
        <p:blipFill>
          <a:blip r:embed="rId8"/>
          <a:stretch>
            <a:fillRect/>
          </a:stretch>
        </p:blipFill>
        <p:spPr>
          <a:xfrm>
            <a:off x="3409756" y="5521776"/>
            <a:ext cx="573433" cy="707838"/>
          </a:xfrm>
          <a:prstGeom prst="rect">
            <a:avLst/>
          </a:prstGeom>
        </p:spPr>
      </p:pic>
      <p:pic>
        <p:nvPicPr>
          <p:cNvPr id="19" name="Image 18">
            <a:extLst>
              <a:ext uri="{FF2B5EF4-FFF2-40B4-BE49-F238E27FC236}">
                <a16:creationId xmlns:a16="http://schemas.microsoft.com/office/drawing/2014/main" id="{90479F23-A895-4BDF-AAEF-FE56FFB44045}"/>
              </a:ext>
            </a:extLst>
          </p:cNvPr>
          <p:cNvPicPr>
            <a:picLocks noChangeAspect="1"/>
          </p:cNvPicPr>
          <p:nvPr/>
        </p:nvPicPr>
        <p:blipFill>
          <a:blip r:embed="rId8"/>
          <a:stretch>
            <a:fillRect/>
          </a:stretch>
        </p:blipFill>
        <p:spPr>
          <a:xfrm>
            <a:off x="7001985" y="5521776"/>
            <a:ext cx="644113" cy="707838"/>
          </a:xfrm>
          <a:prstGeom prst="rect">
            <a:avLst/>
          </a:prstGeom>
        </p:spPr>
      </p:pic>
      <p:pic>
        <p:nvPicPr>
          <p:cNvPr id="3" name="Image 2">
            <a:extLst>
              <a:ext uri="{FF2B5EF4-FFF2-40B4-BE49-F238E27FC236}">
                <a16:creationId xmlns:a16="http://schemas.microsoft.com/office/drawing/2014/main" id="{FF4C5614-18DF-446D-9FDB-ADF46A0D8BEC}"/>
              </a:ext>
            </a:extLst>
          </p:cNvPr>
          <p:cNvPicPr>
            <a:picLocks noChangeAspect="1"/>
          </p:cNvPicPr>
          <p:nvPr/>
        </p:nvPicPr>
        <p:blipFill>
          <a:blip r:embed="rId9"/>
          <a:stretch>
            <a:fillRect/>
          </a:stretch>
        </p:blipFill>
        <p:spPr>
          <a:xfrm>
            <a:off x="7675440" y="339457"/>
            <a:ext cx="2852535" cy="3291387"/>
          </a:xfrm>
          <a:prstGeom prst="rect">
            <a:avLst/>
          </a:prstGeom>
        </p:spPr>
      </p:pic>
      <p:pic>
        <p:nvPicPr>
          <p:cNvPr id="8" name="Image 7">
            <a:extLst>
              <a:ext uri="{FF2B5EF4-FFF2-40B4-BE49-F238E27FC236}">
                <a16:creationId xmlns:a16="http://schemas.microsoft.com/office/drawing/2014/main" id="{E2F3B627-BB3A-4D03-AD4E-8C7B428CF0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3189" y="339457"/>
            <a:ext cx="2854104" cy="3291388"/>
          </a:xfrm>
          <a:prstGeom prst="rect">
            <a:avLst/>
          </a:prstGeom>
        </p:spPr>
      </p:pic>
      <p:pic>
        <p:nvPicPr>
          <p:cNvPr id="13" name="Image 12">
            <a:extLst>
              <a:ext uri="{FF2B5EF4-FFF2-40B4-BE49-F238E27FC236}">
                <a16:creationId xmlns:a16="http://schemas.microsoft.com/office/drawing/2014/main" id="{950EDED1-88F4-42AA-92F2-B47283E874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806" y="329112"/>
            <a:ext cx="2872042" cy="3312075"/>
          </a:xfrm>
          <a:prstGeom prst="rect">
            <a:avLst/>
          </a:prstGeom>
        </p:spPr>
      </p:pic>
    </p:spTree>
    <p:extLst>
      <p:ext uri="{BB962C8B-B14F-4D97-AF65-F5344CB8AC3E}">
        <p14:creationId xmlns:p14="http://schemas.microsoft.com/office/powerpoint/2010/main" val="16781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69C83B-BB86-44DD-804B-523A0290F065}"/>
              </a:ext>
            </a:extLst>
          </p:cNvPr>
          <p:cNvSpPr txBox="1"/>
          <p:nvPr/>
        </p:nvSpPr>
        <p:spPr>
          <a:xfrm>
            <a:off x="294575" y="365186"/>
            <a:ext cx="5051331" cy="5768413"/>
          </a:xfrm>
          <a:prstGeom prst="rect">
            <a:avLst/>
          </a:prstGeom>
          <a:noFill/>
        </p:spPr>
        <p:txBody>
          <a:bodyPr wrap="square" lIns="104306" tIns="52153" rIns="104306" bIns="52153" rtlCol="0">
            <a:spAutoFit/>
          </a:bodyPr>
          <a:lstStyle/>
          <a:p>
            <a:r>
              <a:rPr lang="fr-FR" sz="1800" u="sng" dirty="0">
                <a:latin typeface="Comic Sans MS" pitchFamily="66" charset="0"/>
              </a:rPr>
              <a:t>MODE D’EMPLOI:</a:t>
            </a:r>
          </a:p>
          <a:p>
            <a:pPr algn="ctr"/>
            <a:r>
              <a:rPr lang="fr-FR" sz="1600" dirty="0">
                <a:latin typeface="Comic Sans MS" pitchFamily="66" charset="0"/>
              </a:rPr>
              <a:t>Il y a un code couleur affiché dans la classe:</a:t>
            </a:r>
          </a:p>
          <a:p>
            <a:pPr algn="ctr"/>
            <a:r>
              <a:rPr lang="fr-FR" sz="1600" dirty="0">
                <a:latin typeface="Comic Sans MS" pitchFamily="66" charset="0"/>
              </a:rPr>
              <a:t>VERT/ORANGE/ROUGE</a:t>
            </a:r>
          </a:p>
          <a:p>
            <a:pPr algn="ctr"/>
            <a:endParaRPr lang="fr-FR" sz="1600" dirty="0">
              <a:latin typeface="Comic Sans MS" pitchFamily="66" charset="0"/>
            </a:endParaRPr>
          </a:p>
          <a:p>
            <a:pPr algn="ctr"/>
            <a:r>
              <a:rPr lang="fr-FR" sz="1600" dirty="0">
                <a:latin typeface="Comic Sans MS" pitchFamily="66" charset="0"/>
              </a:rPr>
              <a:t>Ce système vous permet de suivre votre enfant </a:t>
            </a:r>
            <a:r>
              <a:rPr lang="fr-FR" sz="1600" u="sng" dirty="0">
                <a:latin typeface="Comic Sans MS" pitchFamily="66" charset="0"/>
              </a:rPr>
              <a:t>quotidiennement.</a:t>
            </a:r>
          </a:p>
          <a:p>
            <a:pPr algn="ctr"/>
            <a:endParaRPr lang="fr-FR" sz="1600" dirty="0">
              <a:latin typeface="Comic Sans MS" pitchFamily="66" charset="0"/>
            </a:endParaRPr>
          </a:p>
          <a:p>
            <a:r>
              <a:rPr lang="fr-FR" sz="1400" dirty="0">
                <a:latin typeface="Comic Sans MS" pitchFamily="66" charset="0"/>
              </a:rPr>
              <a:t>Tout le monde est en vert en arrivant chaque matin. </a:t>
            </a:r>
          </a:p>
          <a:p>
            <a:r>
              <a:rPr lang="fr-FR" sz="1400" dirty="0">
                <a:latin typeface="Comic Sans MS" pitchFamily="66" charset="0"/>
              </a:rPr>
              <a:t>S’ils ne respectent pas les règles de vie (de la classe ou de l’école en général), ils ont un avertissement. Au bout de plusieurs avertissements, on déplace l’étiquette dans le orange puis dans le rouge. Si l’enfant fait de grosses bêtises, il peut directement aller dans le rouge.</a:t>
            </a:r>
          </a:p>
          <a:p>
            <a:endParaRPr lang="fr-FR" sz="1400" dirty="0">
              <a:latin typeface="Comic Sans MS" pitchFamily="66" charset="0"/>
            </a:endParaRPr>
          </a:p>
          <a:p>
            <a:r>
              <a:rPr lang="fr-FR" sz="1400" u="sng" dirty="0">
                <a:latin typeface="Comic Sans MS" pitchFamily="66" charset="0"/>
              </a:rPr>
              <a:t>A la fin de la journée</a:t>
            </a:r>
            <a:r>
              <a:rPr lang="fr-FR" sz="1400" dirty="0">
                <a:latin typeface="Comic Sans MS" pitchFamily="66" charset="0"/>
              </a:rPr>
              <a:t>, chaque élève colorie son petit personnage de la bonne couleur. Vous pouvez ainsi vérifier tous les soirs, au moment des devoirs.</a:t>
            </a:r>
          </a:p>
          <a:p>
            <a:endParaRPr lang="fr-FR" sz="1400" dirty="0">
              <a:latin typeface="Comic Sans MS" pitchFamily="66" charset="0"/>
            </a:endParaRPr>
          </a:p>
          <a:p>
            <a:r>
              <a:rPr lang="fr-FR" sz="1400" dirty="0">
                <a:latin typeface="Comic Sans MS" pitchFamily="66" charset="0"/>
              </a:rPr>
              <a:t>Chaque « bilan » est signé </a:t>
            </a:r>
            <a:r>
              <a:rPr lang="fr-FR" sz="1400" u="sng" dirty="0">
                <a:latin typeface="Comic Sans MS" pitchFamily="66" charset="0"/>
              </a:rPr>
              <a:t>en fin de semaine </a:t>
            </a:r>
            <a:r>
              <a:rPr lang="fr-FR" sz="1400" dirty="0">
                <a:latin typeface="Comic Sans MS" pitchFamily="66" charset="0"/>
              </a:rPr>
              <a:t>par les parents, au même titre que le cahier du jour.</a:t>
            </a:r>
          </a:p>
          <a:p>
            <a:endParaRPr lang="fr-FR" sz="1400" dirty="0">
              <a:latin typeface="Comic Sans MS" pitchFamily="66" charset="0"/>
            </a:endParaRPr>
          </a:p>
          <a:p>
            <a:r>
              <a:rPr lang="fr-FR" sz="1400" dirty="0">
                <a:latin typeface="Comic Sans MS" pitchFamily="66" charset="0"/>
              </a:rPr>
              <a:t>Quand un élève a tous les personnages verts, il a trois bons points. Par contre, si l’élève est tout le temps dans l’orange ou le rouge, la maîtresse rencontre les parents.</a:t>
            </a:r>
          </a:p>
          <a:p>
            <a:endParaRPr lang="fr-FR" sz="1600" dirty="0">
              <a:latin typeface="Comic Sans MS" pitchFamily="66" charset="0"/>
            </a:endParaRPr>
          </a:p>
        </p:txBody>
      </p:sp>
      <p:graphicFrame>
        <p:nvGraphicFramePr>
          <p:cNvPr id="5" name="Tableau 4">
            <a:extLst>
              <a:ext uri="{FF2B5EF4-FFF2-40B4-BE49-F238E27FC236}">
                <a16:creationId xmlns:a16="http://schemas.microsoft.com/office/drawing/2014/main" id="{5F09108E-926D-4E3B-87B4-61773CA57B5C}"/>
              </a:ext>
            </a:extLst>
          </p:cNvPr>
          <p:cNvGraphicFramePr>
            <a:graphicFrameLocks noGrp="1"/>
          </p:cNvGraphicFramePr>
          <p:nvPr>
            <p:extLst>
              <p:ext uri="{D42A27DB-BD31-4B8C-83A1-F6EECF244321}">
                <p14:modId xmlns:p14="http://schemas.microsoft.com/office/powerpoint/2010/main" val="576889389"/>
              </p:ext>
            </p:extLst>
          </p:nvPr>
        </p:nvGraphicFramePr>
        <p:xfrm>
          <a:off x="5925531" y="3991431"/>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pic>
        <p:nvPicPr>
          <p:cNvPr id="9" name="Image 8">
            <a:extLst>
              <a:ext uri="{FF2B5EF4-FFF2-40B4-BE49-F238E27FC236}">
                <a16:creationId xmlns:a16="http://schemas.microsoft.com/office/drawing/2014/main" id="{205A0C76-23F5-4DC6-8B15-0568F6010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531" y="1552575"/>
            <a:ext cx="977500" cy="1825625"/>
          </a:xfrm>
          <a:prstGeom prst="rect">
            <a:avLst/>
          </a:prstGeom>
        </p:spPr>
      </p:pic>
      <p:pic>
        <p:nvPicPr>
          <p:cNvPr id="11" name="Image 10">
            <a:extLst>
              <a:ext uri="{FF2B5EF4-FFF2-40B4-BE49-F238E27FC236}">
                <a16:creationId xmlns:a16="http://schemas.microsoft.com/office/drawing/2014/main" id="{82DD61DB-1CAA-4019-9000-4ED9B77B7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681" y="1482136"/>
            <a:ext cx="857566" cy="1865541"/>
          </a:xfrm>
          <a:prstGeom prst="rect">
            <a:avLst/>
          </a:prstGeom>
        </p:spPr>
      </p:pic>
      <p:pic>
        <p:nvPicPr>
          <p:cNvPr id="13" name="Image 12">
            <a:extLst>
              <a:ext uri="{FF2B5EF4-FFF2-40B4-BE49-F238E27FC236}">
                <a16:creationId xmlns:a16="http://schemas.microsoft.com/office/drawing/2014/main" id="{D5D1569E-9757-4A28-ADFE-50CCEB6FF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898" y="1586322"/>
            <a:ext cx="959431" cy="1791878"/>
          </a:xfrm>
          <a:prstGeom prst="rect">
            <a:avLst/>
          </a:prstGeom>
        </p:spPr>
      </p:pic>
      <p:pic>
        <p:nvPicPr>
          <p:cNvPr id="15" name="Image 14">
            <a:extLst>
              <a:ext uri="{FF2B5EF4-FFF2-40B4-BE49-F238E27FC236}">
                <a16:creationId xmlns:a16="http://schemas.microsoft.com/office/drawing/2014/main" id="{9B687F99-3E24-45D6-90E4-1456F6D241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564" y="1586323"/>
            <a:ext cx="823704" cy="1791878"/>
          </a:xfrm>
          <a:prstGeom prst="rect">
            <a:avLst/>
          </a:prstGeom>
        </p:spPr>
      </p:pic>
    </p:spTree>
    <p:extLst>
      <p:ext uri="{BB962C8B-B14F-4D97-AF65-F5344CB8AC3E}">
        <p14:creationId xmlns:p14="http://schemas.microsoft.com/office/powerpoint/2010/main" val="296678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249C636-3FDD-4EFC-9E7C-84EF963B2C76}"/>
              </a:ext>
            </a:extLst>
          </p:cNvPr>
          <p:cNvGraphicFramePr>
            <a:graphicFrameLocks noGrp="1"/>
          </p:cNvGraphicFramePr>
          <p:nvPr>
            <p:extLst>
              <p:ext uri="{D42A27DB-BD31-4B8C-83A1-F6EECF244321}">
                <p14:modId xmlns:p14="http://schemas.microsoft.com/office/powerpoint/2010/main" val="3029478297"/>
              </p:ext>
            </p:extLst>
          </p:nvPr>
        </p:nvGraphicFramePr>
        <p:xfrm>
          <a:off x="305781" y="219120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graphicFrame>
        <p:nvGraphicFramePr>
          <p:cNvPr id="3" name="Tableau 2">
            <a:extLst>
              <a:ext uri="{FF2B5EF4-FFF2-40B4-BE49-F238E27FC236}">
                <a16:creationId xmlns:a16="http://schemas.microsoft.com/office/drawing/2014/main" id="{3193C869-49DE-4276-A931-8DFAA7DCC623}"/>
              </a:ext>
            </a:extLst>
          </p:cNvPr>
          <p:cNvGraphicFramePr>
            <a:graphicFrameLocks noGrp="1"/>
          </p:cNvGraphicFramePr>
          <p:nvPr>
            <p:extLst>
              <p:ext uri="{D42A27DB-BD31-4B8C-83A1-F6EECF244321}">
                <p14:modId xmlns:p14="http://schemas.microsoft.com/office/powerpoint/2010/main" val="2223849360"/>
              </p:ext>
            </p:extLst>
          </p:nvPr>
        </p:nvGraphicFramePr>
        <p:xfrm>
          <a:off x="5914327" y="219120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graphicFrame>
        <p:nvGraphicFramePr>
          <p:cNvPr id="4" name="Tableau 3">
            <a:extLst>
              <a:ext uri="{FF2B5EF4-FFF2-40B4-BE49-F238E27FC236}">
                <a16:creationId xmlns:a16="http://schemas.microsoft.com/office/drawing/2014/main" id="{38DD3CCA-408C-4EE9-8C25-66C04B76E021}"/>
              </a:ext>
            </a:extLst>
          </p:cNvPr>
          <p:cNvGraphicFramePr>
            <a:graphicFrameLocks noGrp="1"/>
          </p:cNvGraphicFramePr>
          <p:nvPr>
            <p:extLst>
              <p:ext uri="{D42A27DB-BD31-4B8C-83A1-F6EECF244321}">
                <p14:modId xmlns:p14="http://schemas.microsoft.com/office/powerpoint/2010/main" val="766108709"/>
              </p:ext>
            </p:extLst>
          </p:nvPr>
        </p:nvGraphicFramePr>
        <p:xfrm>
          <a:off x="5982681" y="609645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graphicFrame>
        <p:nvGraphicFramePr>
          <p:cNvPr id="5" name="Tableau 4">
            <a:extLst>
              <a:ext uri="{FF2B5EF4-FFF2-40B4-BE49-F238E27FC236}">
                <a16:creationId xmlns:a16="http://schemas.microsoft.com/office/drawing/2014/main" id="{52C036CC-5527-4628-9601-DBF6158E12B4}"/>
              </a:ext>
            </a:extLst>
          </p:cNvPr>
          <p:cNvGraphicFramePr>
            <a:graphicFrameLocks noGrp="1"/>
          </p:cNvGraphicFramePr>
          <p:nvPr>
            <p:extLst>
              <p:ext uri="{D42A27DB-BD31-4B8C-83A1-F6EECF244321}">
                <p14:modId xmlns:p14="http://schemas.microsoft.com/office/powerpoint/2010/main" val="3093632985"/>
              </p:ext>
            </p:extLst>
          </p:nvPr>
        </p:nvGraphicFramePr>
        <p:xfrm>
          <a:off x="305781" y="609645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pic>
        <p:nvPicPr>
          <p:cNvPr id="6" name="Image 5">
            <a:extLst>
              <a:ext uri="{FF2B5EF4-FFF2-40B4-BE49-F238E27FC236}">
                <a16:creationId xmlns:a16="http://schemas.microsoft.com/office/drawing/2014/main" id="{10FC3087-2375-4FD0-AAF2-0C4E9E245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1" y="301625"/>
            <a:ext cx="977500" cy="1825625"/>
          </a:xfrm>
          <a:prstGeom prst="rect">
            <a:avLst/>
          </a:prstGeom>
        </p:spPr>
      </p:pic>
      <p:pic>
        <p:nvPicPr>
          <p:cNvPr id="7" name="Image 6">
            <a:extLst>
              <a:ext uri="{FF2B5EF4-FFF2-40B4-BE49-F238E27FC236}">
                <a16:creationId xmlns:a16="http://schemas.microsoft.com/office/drawing/2014/main" id="{5B9EA20A-52DE-4ED2-BD50-4A8E68427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406" y="301624"/>
            <a:ext cx="977500" cy="1825625"/>
          </a:xfrm>
          <a:prstGeom prst="rect">
            <a:avLst/>
          </a:prstGeom>
        </p:spPr>
      </p:pic>
      <p:pic>
        <p:nvPicPr>
          <p:cNvPr id="8" name="Image 7">
            <a:extLst>
              <a:ext uri="{FF2B5EF4-FFF2-40B4-BE49-F238E27FC236}">
                <a16:creationId xmlns:a16="http://schemas.microsoft.com/office/drawing/2014/main" id="{E9EC94F5-6151-4E22-BB94-2241C0FEC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406" y="4133850"/>
            <a:ext cx="977500" cy="1825625"/>
          </a:xfrm>
          <a:prstGeom prst="rect">
            <a:avLst/>
          </a:prstGeom>
        </p:spPr>
      </p:pic>
      <p:pic>
        <p:nvPicPr>
          <p:cNvPr id="9" name="Image 8">
            <a:extLst>
              <a:ext uri="{FF2B5EF4-FFF2-40B4-BE49-F238E27FC236}">
                <a16:creationId xmlns:a16="http://schemas.microsoft.com/office/drawing/2014/main" id="{9A2DF848-F495-4D13-8E97-8032096BE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1" y="4133849"/>
            <a:ext cx="977500" cy="1825625"/>
          </a:xfrm>
          <a:prstGeom prst="rect">
            <a:avLst/>
          </a:prstGeom>
        </p:spPr>
      </p:pic>
      <p:pic>
        <p:nvPicPr>
          <p:cNvPr id="10" name="Image 9">
            <a:extLst>
              <a:ext uri="{FF2B5EF4-FFF2-40B4-BE49-F238E27FC236}">
                <a16:creationId xmlns:a16="http://schemas.microsoft.com/office/drawing/2014/main" id="{147C8FB8-9C41-4A80-989B-29FDD2D66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068" y="257174"/>
            <a:ext cx="857566" cy="1865541"/>
          </a:xfrm>
          <a:prstGeom prst="rect">
            <a:avLst/>
          </a:prstGeom>
        </p:spPr>
      </p:pic>
      <p:pic>
        <p:nvPicPr>
          <p:cNvPr id="11" name="Image 10">
            <a:extLst>
              <a:ext uri="{FF2B5EF4-FFF2-40B4-BE49-F238E27FC236}">
                <a16:creationId xmlns:a16="http://schemas.microsoft.com/office/drawing/2014/main" id="{55DDA72A-E5A7-4244-A05F-B7A6EE1E9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14" y="257173"/>
            <a:ext cx="857566" cy="1865541"/>
          </a:xfrm>
          <a:prstGeom prst="rect">
            <a:avLst/>
          </a:prstGeom>
        </p:spPr>
      </p:pic>
      <p:pic>
        <p:nvPicPr>
          <p:cNvPr id="12" name="Image 11">
            <a:extLst>
              <a:ext uri="{FF2B5EF4-FFF2-40B4-BE49-F238E27FC236}">
                <a16:creationId xmlns:a16="http://schemas.microsoft.com/office/drawing/2014/main" id="{3B780589-778E-496E-8D22-C0379C439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14" y="4093933"/>
            <a:ext cx="857566" cy="1865541"/>
          </a:xfrm>
          <a:prstGeom prst="rect">
            <a:avLst/>
          </a:prstGeom>
        </p:spPr>
      </p:pic>
      <p:pic>
        <p:nvPicPr>
          <p:cNvPr id="13" name="Image 12">
            <a:extLst>
              <a:ext uri="{FF2B5EF4-FFF2-40B4-BE49-F238E27FC236}">
                <a16:creationId xmlns:a16="http://schemas.microsoft.com/office/drawing/2014/main" id="{F9ACD8DE-CBB9-42C4-89AC-E272C0D09AD1}"/>
              </a:ext>
            </a:extLst>
          </p:cNvPr>
          <p:cNvPicPr>
            <a:picLocks noChangeAspect="1"/>
          </p:cNvPicPr>
          <p:nvPr/>
        </p:nvPicPr>
        <p:blipFill>
          <a:blip r:embed="rId4"/>
          <a:stretch>
            <a:fillRect/>
          </a:stretch>
        </p:blipFill>
        <p:spPr>
          <a:xfrm>
            <a:off x="1666659" y="4082591"/>
            <a:ext cx="853514" cy="1865538"/>
          </a:xfrm>
          <a:prstGeom prst="rect">
            <a:avLst/>
          </a:prstGeom>
        </p:spPr>
      </p:pic>
      <p:pic>
        <p:nvPicPr>
          <p:cNvPr id="14" name="Image 13">
            <a:extLst>
              <a:ext uri="{FF2B5EF4-FFF2-40B4-BE49-F238E27FC236}">
                <a16:creationId xmlns:a16="http://schemas.microsoft.com/office/drawing/2014/main" id="{A93232C7-4C02-45D7-85B6-129D387A4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201" y="301624"/>
            <a:ext cx="959431" cy="1791878"/>
          </a:xfrm>
          <a:prstGeom prst="rect">
            <a:avLst/>
          </a:prstGeom>
        </p:spPr>
      </p:pic>
      <p:pic>
        <p:nvPicPr>
          <p:cNvPr id="15" name="Image 14">
            <a:extLst>
              <a:ext uri="{FF2B5EF4-FFF2-40B4-BE49-F238E27FC236}">
                <a16:creationId xmlns:a16="http://schemas.microsoft.com/office/drawing/2014/main" id="{31D3DF74-DCD6-468B-8B7C-A9837E87E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507" y="318497"/>
            <a:ext cx="959431" cy="1791878"/>
          </a:xfrm>
          <a:prstGeom prst="rect">
            <a:avLst/>
          </a:prstGeom>
        </p:spPr>
      </p:pic>
      <p:pic>
        <p:nvPicPr>
          <p:cNvPr id="16" name="Image 15">
            <a:extLst>
              <a:ext uri="{FF2B5EF4-FFF2-40B4-BE49-F238E27FC236}">
                <a16:creationId xmlns:a16="http://schemas.microsoft.com/office/drawing/2014/main" id="{892E0AE2-3FD6-4C3A-9839-1DB3A4C98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9385" y="4206875"/>
            <a:ext cx="959431" cy="1791878"/>
          </a:xfrm>
          <a:prstGeom prst="rect">
            <a:avLst/>
          </a:prstGeom>
        </p:spPr>
      </p:pic>
      <p:pic>
        <p:nvPicPr>
          <p:cNvPr id="17" name="Image 16">
            <a:extLst>
              <a:ext uri="{FF2B5EF4-FFF2-40B4-BE49-F238E27FC236}">
                <a16:creationId xmlns:a16="http://schemas.microsoft.com/office/drawing/2014/main" id="{748DCF2B-B87A-4FE0-AA9A-797B06CB9DC9}"/>
              </a:ext>
            </a:extLst>
          </p:cNvPr>
          <p:cNvPicPr>
            <a:picLocks noChangeAspect="1"/>
          </p:cNvPicPr>
          <p:nvPr/>
        </p:nvPicPr>
        <p:blipFill>
          <a:blip r:embed="rId6"/>
          <a:stretch>
            <a:fillRect/>
          </a:stretch>
        </p:blipFill>
        <p:spPr>
          <a:xfrm>
            <a:off x="2659375" y="4206374"/>
            <a:ext cx="957155" cy="1792379"/>
          </a:xfrm>
          <a:prstGeom prst="rect">
            <a:avLst/>
          </a:prstGeom>
        </p:spPr>
      </p:pic>
      <p:pic>
        <p:nvPicPr>
          <p:cNvPr id="18" name="Image 17">
            <a:extLst>
              <a:ext uri="{FF2B5EF4-FFF2-40B4-BE49-F238E27FC236}">
                <a16:creationId xmlns:a16="http://schemas.microsoft.com/office/drawing/2014/main" id="{3F38FF0F-D2BE-4995-B8B2-BBA8CA00B9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1063" y="257173"/>
            <a:ext cx="823704" cy="1791878"/>
          </a:xfrm>
          <a:prstGeom prst="rect">
            <a:avLst/>
          </a:prstGeom>
        </p:spPr>
      </p:pic>
      <p:pic>
        <p:nvPicPr>
          <p:cNvPr id="19" name="Image 18">
            <a:extLst>
              <a:ext uri="{FF2B5EF4-FFF2-40B4-BE49-F238E27FC236}">
                <a16:creationId xmlns:a16="http://schemas.microsoft.com/office/drawing/2014/main" id="{D32AFBDE-92C5-4FF3-B36C-145FCD10C8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2329" y="301624"/>
            <a:ext cx="823704" cy="1791878"/>
          </a:xfrm>
          <a:prstGeom prst="rect">
            <a:avLst/>
          </a:prstGeom>
        </p:spPr>
      </p:pic>
      <p:pic>
        <p:nvPicPr>
          <p:cNvPr id="20" name="Image 19">
            <a:extLst>
              <a:ext uri="{FF2B5EF4-FFF2-40B4-BE49-F238E27FC236}">
                <a16:creationId xmlns:a16="http://schemas.microsoft.com/office/drawing/2014/main" id="{DA92D1B9-9914-4792-842F-7F8128CCD9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2098" y="4119421"/>
            <a:ext cx="823704" cy="1791878"/>
          </a:xfrm>
          <a:prstGeom prst="rect">
            <a:avLst/>
          </a:prstGeom>
        </p:spPr>
      </p:pic>
      <p:pic>
        <p:nvPicPr>
          <p:cNvPr id="21" name="Image 20">
            <a:extLst>
              <a:ext uri="{FF2B5EF4-FFF2-40B4-BE49-F238E27FC236}">
                <a16:creationId xmlns:a16="http://schemas.microsoft.com/office/drawing/2014/main" id="{B868B80A-C474-422D-9D2B-E30E8273A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9812" y="4148448"/>
            <a:ext cx="823704" cy="1791878"/>
          </a:xfrm>
          <a:prstGeom prst="rect">
            <a:avLst/>
          </a:prstGeom>
        </p:spPr>
      </p:pic>
    </p:spTree>
    <p:extLst>
      <p:ext uri="{BB962C8B-B14F-4D97-AF65-F5344CB8AC3E}">
        <p14:creationId xmlns:p14="http://schemas.microsoft.com/office/powerpoint/2010/main" val="232483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6F93B8-EC1D-4859-A07E-75E5F7856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6420" y="195057"/>
            <a:ext cx="925724" cy="2675117"/>
          </a:xfrm>
          <a:prstGeom prst="rect">
            <a:avLst/>
          </a:prstGeom>
        </p:spPr>
      </p:pic>
      <p:pic>
        <p:nvPicPr>
          <p:cNvPr id="6" name="Image 5">
            <a:extLst>
              <a:ext uri="{FF2B5EF4-FFF2-40B4-BE49-F238E27FC236}">
                <a16:creationId xmlns:a16="http://schemas.microsoft.com/office/drawing/2014/main" id="{55EAA296-9577-4FDD-9CA9-A7C5057D5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3546" y="1162199"/>
            <a:ext cx="911472" cy="2675118"/>
          </a:xfrm>
          <a:prstGeom prst="rect">
            <a:avLst/>
          </a:prstGeom>
        </p:spPr>
      </p:pic>
      <p:pic>
        <p:nvPicPr>
          <p:cNvPr id="10" name="Image 9">
            <a:extLst>
              <a:ext uri="{FF2B5EF4-FFF2-40B4-BE49-F238E27FC236}">
                <a16:creationId xmlns:a16="http://schemas.microsoft.com/office/drawing/2014/main" id="{C9D913D4-9EFF-4D99-8409-3D51E717E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22006" y="2173754"/>
            <a:ext cx="911472" cy="2572039"/>
          </a:xfrm>
          <a:prstGeom prst="rect">
            <a:avLst/>
          </a:prstGeom>
        </p:spPr>
      </p:pic>
      <p:pic>
        <p:nvPicPr>
          <p:cNvPr id="19" name="Image 18">
            <a:extLst>
              <a:ext uri="{FF2B5EF4-FFF2-40B4-BE49-F238E27FC236}">
                <a16:creationId xmlns:a16="http://schemas.microsoft.com/office/drawing/2014/main" id="{3AF0F9B5-463A-4105-B022-99F06190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0109" y="3121875"/>
            <a:ext cx="911473" cy="2595832"/>
          </a:xfrm>
          <a:prstGeom prst="rect">
            <a:avLst/>
          </a:prstGeom>
        </p:spPr>
      </p:pic>
      <p:pic>
        <p:nvPicPr>
          <p:cNvPr id="22" name="Image 21">
            <a:extLst>
              <a:ext uri="{FF2B5EF4-FFF2-40B4-BE49-F238E27FC236}">
                <a16:creationId xmlns:a16="http://schemas.microsoft.com/office/drawing/2014/main" id="{3450D389-7A8C-4E07-95FB-2299BB110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10106" y="4081891"/>
            <a:ext cx="911477" cy="2595833"/>
          </a:xfrm>
          <a:prstGeom prst="rect">
            <a:avLst/>
          </a:prstGeom>
        </p:spPr>
      </p:pic>
      <p:pic>
        <p:nvPicPr>
          <p:cNvPr id="26" name="Image 25">
            <a:extLst>
              <a:ext uri="{FF2B5EF4-FFF2-40B4-BE49-F238E27FC236}">
                <a16:creationId xmlns:a16="http://schemas.microsoft.com/office/drawing/2014/main" id="{A29544A1-326A-4B38-A901-140BCE41A6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54448" y="4988372"/>
            <a:ext cx="846586" cy="2698913"/>
          </a:xfrm>
          <a:prstGeom prst="rect">
            <a:avLst/>
          </a:prstGeom>
        </p:spPr>
      </p:pic>
      <p:pic>
        <p:nvPicPr>
          <p:cNvPr id="31" name="Image 30">
            <a:extLst>
              <a:ext uri="{FF2B5EF4-FFF2-40B4-BE49-F238E27FC236}">
                <a16:creationId xmlns:a16="http://schemas.microsoft.com/office/drawing/2014/main" id="{8F6EAE2E-45CE-422A-BBA4-4910363611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034304" y="-781389"/>
            <a:ext cx="950312" cy="2635476"/>
          </a:xfrm>
          <a:prstGeom prst="rect">
            <a:avLst/>
          </a:prstGeom>
        </p:spPr>
      </p:pic>
      <p:pic>
        <p:nvPicPr>
          <p:cNvPr id="34" name="Image 33">
            <a:extLst>
              <a:ext uri="{FF2B5EF4-FFF2-40B4-BE49-F238E27FC236}">
                <a16:creationId xmlns:a16="http://schemas.microsoft.com/office/drawing/2014/main" id="{F14A5679-9F4C-4CFE-A505-53123FD36D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892958" y="5071953"/>
            <a:ext cx="950312" cy="2635476"/>
          </a:xfrm>
          <a:prstGeom prst="rect">
            <a:avLst/>
          </a:prstGeom>
        </p:spPr>
      </p:pic>
      <p:pic>
        <p:nvPicPr>
          <p:cNvPr id="35" name="Image 34">
            <a:extLst>
              <a:ext uri="{FF2B5EF4-FFF2-40B4-BE49-F238E27FC236}">
                <a16:creationId xmlns:a16="http://schemas.microsoft.com/office/drawing/2014/main" id="{4D9ED058-9A9A-4D7A-9946-B9C126E9C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25074" y="4000832"/>
            <a:ext cx="925724" cy="2675117"/>
          </a:xfrm>
          <a:prstGeom prst="rect">
            <a:avLst/>
          </a:prstGeom>
        </p:spPr>
      </p:pic>
      <p:pic>
        <p:nvPicPr>
          <p:cNvPr id="36" name="Image 35">
            <a:extLst>
              <a:ext uri="{FF2B5EF4-FFF2-40B4-BE49-F238E27FC236}">
                <a16:creationId xmlns:a16="http://schemas.microsoft.com/office/drawing/2014/main" id="{CF1A42D2-D1D9-4421-814F-B34858F80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32200" y="2968204"/>
            <a:ext cx="911472" cy="2675118"/>
          </a:xfrm>
          <a:prstGeom prst="rect">
            <a:avLst/>
          </a:prstGeom>
        </p:spPr>
      </p:pic>
      <p:pic>
        <p:nvPicPr>
          <p:cNvPr id="37" name="Image 36">
            <a:extLst>
              <a:ext uri="{FF2B5EF4-FFF2-40B4-BE49-F238E27FC236}">
                <a16:creationId xmlns:a16="http://schemas.microsoft.com/office/drawing/2014/main" id="{97BE6FDF-E976-4419-B820-D2E908CF8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80659" y="-688796"/>
            <a:ext cx="911472" cy="2572039"/>
          </a:xfrm>
          <a:prstGeom prst="rect">
            <a:avLst/>
          </a:prstGeom>
        </p:spPr>
      </p:pic>
      <p:pic>
        <p:nvPicPr>
          <p:cNvPr id="38" name="Image 37">
            <a:extLst>
              <a:ext uri="{FF2B5EF4-FFF2-40B4-BE49-F238E27FC236}">
                <a16:creationId xmlns:a16="http://schemas.microsoft.com/office/drawing/2014/main" id="{6827FAC7-864A-4EF5-8377-172B7FEB2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68762" y="271275"/>
            <a:ext cx="911473" cy="2595832"/>
          </a:xfrm>
          <a:prstGeom prst="rect">
            <a:avLst/>
          </a:prstGeom>
        </p:spPr>
      </p:pic>
      <p:pic>
        <p:nvPicPr>
          <p:cNvPr id="39" name="Image 38">
            <a:extLst>
              <a:ext uri="{FF2B5EF4-FFF2-40B4-BE49-F238E27FC236}">
                <a16:creationId xmlns:a16="http://schemas.microsoft.com/office/drawing/2014/main" id="{0F0C35F6-3D34-4329-B723-C81DAD3EC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868760" y="1250382"/>
            <a:ext cx="911477" cy="2595833"/>
          </a:xfrm>
          <a:prstGeom prst="rect">
            <a:avLst/>
          </a:prstGeom>
        </p:spPr>
      </p:pic>
      <p:pic>
        <p:nvPicPr>
          <p:cNvPr id="40" name="Image 39">
            <a:extLst>
              <a:ext uri="{FF2B5EF4-FFF2-40B4-BE49-F238E27FC236}">
                <a16:creationId xmlns:a16="http://schemas.microsoft.com/office/drawing/2014/main" id="{799C68BC-4673-441E-9ACF-B59ACFE097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952746" y="2077279"/>
            <a:ext cx="846586" cy="2698913"/>
          </a:xfrm>
          <a:prstGeom prst="rect">
            <a:avLst/>
          </a:prstGeom>
        </p:spPr>
      </p:pic>
      <p:pic>
        <p:nvPicPr>
          <p:cNvPr id="41" name="Image 40">
            <a:extLst>
              <a:ext uri="{FF2B5EF4-FFF2-40B4-BE49-F238E27FC236}">
                <a16:creationId xmlns:a16="http://schemas.microsoft.com/office/drawing/2014/main" id="{3534AFB6-EF85-4504-9FB6-07B4B360B7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28434" y="-701095"/>
            <a:ext cx="950312" cy="2635476"/>
          </a:xfrm>
          <a:prstGeom prst="rect">
            <a:avLst/>
          </a:prstGeom>
        </p:spPr>
      </p:pic>
      <p:pic>
        <p:nvPicPr>
          <p:cNvPr id="42" name="Image 41">
            <a:extLst>
              <a:ext uri="{FF2B5EF4-FFF2-40B4-BE49-F238E27FC236}">
                <a16:creationId xmlns:a16="http://schemas.microsoft.com/office/drawing/2014/main" id="{CFB33757-7CB4-43DE-A6AD-FBC381098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00191" y="247200"/>
            <a:ext cx="925724" cy="2675117"/>
          </a:xfrm>
          <a:prstGeom prst="rect">
            <a:avLst/>
          </a:prstGeom>
        </p:spPr>
      </p:pic>
      <p:pic>
        <p:nvPicPr>
          <p:cNvPr id="43" name="Image 42">
            <a:extLst>
              <a:ext uri="{FF2B5EF4-FFF2-40B4-BE49-F238E27FC236}">
                <a16:creationId xmlns:a16="http://schemas.microsoft.com/office/drawing/2014/main" id="{5E36BB78-0E38-4485-A506-C0D518E37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12440" y="1187320"/>
            <a:ext cx="911472" cy="2675118"/>
          </a:xfrm>
          <a:prstGeom prst="rect">
            <a:avLst/>
          </a:prstGeom>
        </p:spPr>
      </p:pic>
      <p:pic>
        <p:nvPicPr>
          <p:cNvPr id="44" name="Image 43">
            <a:extLst>
              <a:ext uri="{FF2B5EF4-FFF2-40B4-BE49-F238E27FC236}">
                <a16:creationId xmlns:a16="http://schemas.microsoft.com/office/drawing/2014/main" id="{E9D8407B-CE61-4F0A-9CF1-3B634EC1B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579573" y="2183035"/>
            <a:ext cx="911472" cy="2572039"/>
          </a:xfrm>
          <a:prstGeom prst="rect">
            <a:avLst/>
          </a:prstGeom>
        </p:spPr>
      </p:pic>
      <p:pic>
        <p:nvPicPr>
          <p:cNvPr id="45" name="Image 44">
            <a:extLst>
              <a:ext uri="{FF2B5EF4-FFF2-40B4-BE49-F238E27FC236}">
                <a16:creationId xmlns:a16="http://schemas.microsoft.com/office/drawing/2014/main" id="{31153A62-2F90-41F9-BFBE-4D7FE635B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547853" y="3074891"/>
            <a:ext cx="911473" cy="2595832"/>
          </a:xfrm>
          <a:prstGeom prst="rect">
            <a:avLst/>
          </a:prstGeom>
        </p:spPr>
      </p:pic>
      <p:pic>
        <p:nvPicPr>
          <p:cNvPr id="46" name="Image 45">
            <a:extLst>
              <a:ext uri="{FF2B5EF4-FFF2-40B4-BE49-F238E27FC236}">
                <a16:creationId xmlns:a16="http://schemas.microsoft.com/office/drawing/2014/main" id="{DB1F2CA4-FCBE-424B-BF4B-A8229C4F8C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528028" y="3965823"/>
            <a:ext cx="911477" cy="2595833"/>
          </a:xfrm>
          <a:prstGeom prst="rect">
            <a:avLst/>
          </a:prstGeom>
        </p:spPr>
      </p:pic>
      <p:pic>
        <p:nvPicPr>
          <p:cNvPr id="47" name="Image 46">
            <a:extLst>
              <a:ext uri="{FF2B5EF4-FFF2-40B4-BE49-F238E27FC236}">
                <a16:creationId xmlns:a16="http://schemas.microsoft.com/office/drawing/2014/main" id="{F7FC3FFC-1240-442C-91BD-82CBFD18AE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580296" y="5040235"/>
            <a:ext cx="846586" cy="2698913"/>
          </a:xfrm>
          <a:prstGeom prst="rect">
            <a:avLst/>
          </a:prstGeom>
        </p:spPr>
      </p:pic>
      <p:pic>
        <p:nvPicPr>
          <p:cNvPr id="48" name="Image 47">
            <a:extLst>
              <a:ext uri="{FF2B5EF4-FFF2-40B4-BE49-F238E27FC236}">
                <a16:creationId xmlns:a16="http://schemas.microsoft.com/office/drawing/2014/main" id="{8ECE8290-C8D2-4A8B-A52F-A364A6166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1841" y="338201"/>
            <a:ext cx="925724" cy="2675117"/>
          </a:xfrm>
          <a:prstGeom prst="rect">
            <a:avLst/>
          </a:prstGeom>
        </p:spPr>
      </p:pic>
      <p:pic>
        <p:nvPicPr>
          <p:cNvPr id="49" name="Image 48">
            <a:extLst>
              <a:ext uri="{FF2B5EF4-FFF2-40B4-BE49-F238E27FC236}">
                <a16:creationId xmlns:a16="http://schemas.microsoft.com/office/drawing/2014/main" id="{35461D19-CC2F-4542-8C6B-D1E3B4990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6092" y="3510085"/>
            <a:ext cx="911473" cy="2595832"/>
          </a:xfrm>
          <a:prstGeom prst="rect">
            <a:avLst/>
          </a:prstGeom>
        </p:spPr>
      </p:pic>
      <p:sp>
        <p:nvSpPr>
          <p:cNvPr id="50" name="ZoneTexte 49">
            <a:extLst>
              <a:ext uri="{FF2B5EF4-FFF2-40B4-BE49-F238E27FC236}">
                <a16:creationId xmlns:a16="http://schemas.microsoft.com/office/drawing/2014/main" id="{8DE0D7CA-D9FD-4054-903E-7163E0F6352E}"/>
              </a:ext>
            </a:extLst>
          </p:cNvPr>
          <p:cNvSpPr txBox="1"/>
          <p:nvPr/>
        </p:nvSpPr>
        <p:spPr>
          <a:xfrm>
            <a:off x="769548" y="305516"/>
            <a:ext cx="1145309" cy="461665"/>
          </a:xfrm>
          <a:prstGeom prst="rect">
            <a:avLst/>
          </a:prstGeom>
          <a:noFill/>
        </p:spPr>
        <p:txBody>
          <a:bodyPr wrap="square" rtlCol="0">
            <a:spAutoFit/>
          </a:bodyPr>
          <a:lstStyle/>
          <a:p>
            <a:r>
              <a:rPr lang="fr-FR" sz="2400" dirty="0">
                <a:latin typeface="Comic Sans MS" panose="030F0702030302020204" pitchFamily="66" charset="0"/>
              </a:rPr>
              <a:t>Naïm</a:t>
            </a:r>
          </a:p>
        </p:txBody>
      </p:sp>
      <p:sp>
        <p:nvSpPr>
          <p:cNvPr id="51" name="ZoneTexte 50">
            <a:extLst>
              <a:ext uri="{FF2B5EF4-FFF2-40B4-BE49-F238E27FC236}">
                <a16:creationId xmlns:a16="http://schemas.microsoft.com/office/drawing/2014/main" id="{4D1DF7CA-FFC3-4C51-8AE5-9DD79818E43D}"/>
              </a:ext>
            </a:extLst>
          </p:cNvPr>
          <p:cNvSpPr txBox="1"/>
          <p:nvPr/>
        </p:nvSpPr>
        <p:spPr>
          <a:xfrm>
            <a:off x="769548" y="1284952"/>
            <a:ext cx="1206150" cy="461665"/>
          </a:xfrm>
          <a:prstGeom prst="rect">
            <a:avLst/>
          </a:prstGeom>
          <a:noFill/>
        </p:spPr>
        <p:txBody>
          <a:bodyPr wrap="square" rtlCol="0">
            <a:spAutoFit/>
          </a:bodyPr>
          <a:lstStyle/>
          <a:p>
            <a:r>
              <a:rPr lang="fr-FR" sz="2400" dirty="0">
                <a:latin typeface="Comic Sans MS" panose="030F0702030302020204" pitchFamily="66" charset="0"/>
              </a:rPr>
              <a:t>Lola</a:t>
            </a:r>
          </a:p>
        </p:txBody>
      </p:sp>
      <p:sp>
        <p:nvSpPr>
          <p:cNvPr id="52" name="ZoneTexte 51">
            <a:extLst>
              <a:ext uri="{FF2B5EF4-FFF2-40B4-BE49-F238E27FC236}">
                <a16:creationId xmlns:a16="http://schemas.microsoft.com/office/drawing/2014/main" id="{FFCB258D-0E17-4732-9BAD-FA01EE84EB72}"/>
              </a:ext>
            </a:extLst>
          </p:cNvPr>
          <p:cNvSpPr txBox="1"/>
          <p:nvPr/>
        </p:nvSpPr>
        <p:spPr>
          <a:xfrm>
            <a:off x="3602947" y="305516"/>
            <a:ext cx="1246144" cy="461665"/>
          </a:xfrm>
          <a:prstGeom prst="rect">
            <a:avLst/>
          </a:prstGeom>
          <a:noFill/>
        </p:spPr>
        <p:txBody>
          <a:bodyPr wrap="square" rtlCol="0">
            <a:spAutoFit/>
          </a:bodyPr>
          <a:lstStyle/>
          <a:p>
            <a:pPr algn="ctr"/>
            <a:r>
              <a:rPr lang="fr-FR" sz="2400" dirty="0">
                <a:latin typeface="Comic Sans MS" panose="030F0702030302020204" pitchFamily="66" charset="0"/>
              </a:rPr>
              <a:t>Jules</a:t>
            </a:r>
          </a:p>
        </p:txBody>
      </p:sp>
      <p:sp>
        <p:nvSpPr>
          <p:cNvPr id="54" name="ZoneTexte 53">
            <a:extLst>
              <a:ext uri="{FF2B5EF4-FFF2-40B4-BE49-F238E27FC236}">
                <a16:creationId xmlns:a16="http://schemas.microsoft.com/office/drawing/2014/main" id="{3B1F9D98-D7A0-4FC3-8B50-DF123D478E6C}"/>
              </a:ext>
            </a:extLst>
          </p:cNvPr>
          <p:cNvSpPr txBox="1"/>
          <p:nvPr/>
        </p:nvSpPr>
        <p:spPr>
          <a:xfrm>
            <a:off x="799458" y="2284149"/>
            <a:ext cx="1237673" cy="461665"/>
          </a:xfrm>
          <a:prstGeom prst="rect">
            <a:avLst/>
          </a:prstGeom>
          <a:noFill/>
        </p:spPr>
        <p:txBody>
          <a:bodyPr wrap="square" rtlCol="0">
            <a:spAutoFit/>
          </a:bodyPr>
          <a:lstStyle/>
          <a:p>
            <a:r>
              <a:rPr lang="fr-FR" sz="2400" dirty="0">
                <a:latin typeface="Comic Sans MS" panose="030F0702030302020204" pitchFamily="66" charset="0"/>
              </a:rPr>
              <a:t>Lilia</a:t>
            </a:r>
          </a:p>
        </p:txBody>
      </p:sp>
      <p:sp>
        <p:nvSpPr>
          <p:cNvPr id="55" name="ZoneTexte 54">
            <a:extLst>
              <a:ext uri="{FF2B5EF4-FFF2-40B4-BE49-F238E27FC236}">
                <a16:creationId xmlns:a16="http://schemas.microsoft.com/office/drawing/2014/main" id="{17D4BFFA-CAA7-4BBC-A282-506F19E2CA9E}"/>
              </a:ext>
            </a:extLst>
          </p:cNvPr>
          <p:cNvSpPr txBox="1"/>
          <p:nvPr/>
        </p:nvSpPr>
        <p:spPr>
          <a:xfrm>
            <a:off x="3602947" y="1304522"/>
            <a:ext cx="1381318" cy="400110"/>
          </a:xfrm>
          <a:prstGeom prst="rect">
            <a:avLst/>
          </a:prstGeom>
          <a:noFill/>
        </p:spPr>
        <p:txBody>
          <a:bodyPr wrap="square" rtlCol="0">
            <a:spAutoFit/>
          </a:bodyPr>
          <a:lstStyle/>
          <a:p>
            <a:r>
              <a:rPr lang="fr-FR" sz="2000" dirty="0">
                <a:latin typeface="Comic Sans MS" panose="030F0702030302020204" pitchFamily="66" charset="0"/>
              </a:rPr>
              <a:t>Benjamin</a:t>
            </a:r>
          </a:p>
        </p:txBody>
      </p:sp>
      <p:sp>
        <p:nvSpPr>
          <p:cNvPr id="56" name="ZoneTexte 55">
            <a:extLst>
              <a:ext uri="{FF2B5EF4-FFF2-40B4-BE49-F238E27FC236}">
                <a16:creationId xmlns:a16="http://schemas.microsoft.com/office/drawing/2014/main" id="{9066EE7D-BCF6-4CD4-91D4-25881C559996}"/>
              </a:ext>
            </a:extLst>
          </p:cNvPr>
          <p:cNvSpPr txBox="1"/>
          <p:nvPr/>
        </p:nvSpPr>
        <p:spPr>
          <a:xfrm>
            <a:off x="6386267" y="2218458"/>
            <a:ext cx="1262923" cy="461665"/>
          </a:xfrm>
          <a:prstGeom prst="rect">
            <a:avLst/>
          </a:prstGeom>
          <a:noFill/>
        </p:spPr>
        <p:txBody>
          <a:bodyPr wrap="square" rtlCol="0">
            <a:spAutoFit/>
          </a:bodyPr>
          <a:lstStyle/>
          <a:p>
            <a:r>
              <a:rPr lang="fr-FR" sz="2400" dirty="0">
                <a:latin typeface="Comic Sans MS" panose="030F0702030302020204" pitchFamily="66" charset="0"/>
              </a:rPr>
              <a:t>Sara</a:t>
            </a:r>
          </a:p>
        </p:txBody>
      </p:sp>
      <p:sp>
        <p:nvSpPr>
          <p:cNvPr id="57" name="ZoneTexte 56">
            <a:extLst>
              <a:ext uri="{FF2B5EF4-FFF2-40B4-BE49-F238E27FC236}">
                <a16:creationId xmlns:a16="http://schemas.microsoft.com/office/drawing/2014/main" id="{04C1F198-B24B-4331-B765-ED0E2A7D3F1C}"/>
              </a:ext>
            </a:extLst>
          </p:cNvPr>
          <p:cNvSpPr txBox="1"/>
          <p:nvPr/>
        </p:nvSpPr>
        <p:spPr>
          <a:xfrm>
            <a:off x="583982" y="3186545"/>
            <a:ext cx="1620469" cy="461665"/>
          </a:xfrm>
          <a:prstGeom prst="rect">
            <a:avLst/>
          </a:prstGeom>
          <a:noFill/>
        </p:spPr>
        <p:txBody>
          <a:bodyPr wrap="square" rtlCol="0">
            <a:spAutoFit/>
          </a:bodyPr>
          <a:lstStyle/>
          <a:p>
            <a:r>
              <a:rPr lang="fr-FR" sz="2400" dirty="0">
                <a:latin typeface="Comic Sans MS" panose="030F0702030302020204" pitchFamily="66" charset="0"/>
              </a:rPr>
              <a:t>Noah</a:t>
            </a:r>
          </a:p>
        </p:txBody>
      </p:sp>
      <p:sp>
        <p:nvSpPr>
          <p:cNvPr id="58" name="ZoneTexte 57">
            <a:extLst>
              <a:ext uri="{FF2B5EF4-FFF2-40B4-BE49-F238E27FC236}">
                <a16:creationId xmlns:a16="http://schemas.microsoft.com/office/drawing/2014/main" id="{882A6801-1E20-4487-B93B-8FEBB0F35245}"/>
              </a:ext>
            </a:extLst>
          </p:cNvPr>
          <p:cNvSpPr txBox="1"/>
          <p:nvPr/>
        </p:nvSpPr>
        <p:spPr>
          <a:xfrm>
            <a:off x="3722811" y="2284149"/>
            <a:ext cx="1290606" cy="461665"/>
          </a:xfrm>
          <a:prstGeom prst="rect">
            <a:avLst/>
          </a:prstGeom>
          <a:noFill/>
        </p:spPr>
        <p:txBody>
          <a:bodyPr wrap="square" rtlCol="0">
            <a:spAutoFit/>
          </a:bodyPr>
          <a:lstStyle/>
          <a:p>
            <a:r>
              <a:rPr lang="fr-FR" sz="2400" dirty="0">
                <a:latin typeface="Comic Sans MS" panose="030F0702030302020204" pitchFamily="66" charset="0"/>
              </a:rPr>
              <a:t>Manel</a:t>
            </a:r>
          </a:p>
        </p:txBody>
      </p:sp>
      <p:sp>
        <p:nvSpPr>
          <p:cNvPr id="59" name="ZoneTexte 58">
            <a:extLst>
              <a:ext uri="{FF2B5EF4-FFF2-40B4-BE49-F238E27FC236}">
                <a16:creationId xmlns:a16="http://schemas.microsoft.com/office/drawing/2014/main" id="{2C0866F7-23AC-4806-92B6-B1FA560B324B}"/>
              </a:ext>
            </a:extLst>
          </p:cNvPr>
          <p:cNvSpPr txBox="1"/>
          <p:nvPr/>
        </p:nvSpPr>
        <p:spPr>
          <a:xfrm>
            <a:off x="3365774" y="3177964"/>
            <a:ext cx="1750581" cy="461665"/>
          </a:xfrm>
          <a:prstGeom prst="rect">
            <a:avLst/>
          </a:prstGeom>
          <a:noFill/>
        </p:spPr>
        <p:txBody>
          <a:bodyPr wrap="square" rtlCol="0">
            <a:spAutoFit/>
          </a:bodyPr>
          <a:lstStyle/>
          <a:p>
            <a:pPr algn="ctr"/>
            <a:r>
              <a:rPr lang="fr-FR" sz="2400" dirty="0">
                <a:latin typeface="Comic Sans MS" panose="030F0702030302020204" pitchFamily="66" charset="0"/>
              </a:rPr>
              <a:t>Aubin</a:t>
            </a:r>
          </a:p>
        </p:txBody>
      </p:sp>
      <p:sp>
        <p:nvSpPr>
          <p:cNvPr id="60" name="ZoneTexte 59">
            <a:extLst>
              <a:ext uri="{FF2B5EF4-FFF2-40B4-BE49-F238E27FC236}">
                <a16:creationId xmlns:a16="http://schemas.microsoft.com/office/drawing/2014/main" id="{8BB3BE2F-48A7-41AC-A757-F69B8DADEE49}"/>
              </a:ext>
            </a:extLst>
          </p:cNvPr>
          <p:cNvSpPr txBox="1"/>
          <p:nvPr/>
        </p:nvSpPr>
        <p:spPr>
          <a:xfrm>
            <a:off x="669413" y="4141974"/>
            <a:ext cx="1406420" cy="461665"/>
          </a:xfrm>
          <a:prstGeom prst="rect">
            <a:avLst/>
          </a:prstGeom>
          <a:noFill/>
        </p:spPr>
        <p:txBody>
          <a:bodyPr wrap="square" rtlCol="0">
            <a:spAutoFit/>
          </a:bodyPr>
          <a:lstStyle/>
          <a:p>
            <a:pPr algn="ctr"/>
            <a:r>
              <a:rPr lang="fr-FR" sz="2400" dirty="0">
                <a:latin typeface="Comic Sans MS" panose="030F0702030302020204" pitchFamily="66" charset="0"/>
              </a:rPr>
              <a:t>Sacha</a:t>
            </a:r>
          </a:p>
        </p:txBody>
      </p:sp>
      <p:sp>
        <p:nvSpPr>
          <p:cNvPr id="62" name="ZoneTexte 61">
            <a:extLst>
              <a:ext uri="{FF2B5EF4-FFF2-40B4-BE49-F238E27FC236}">
                <a16:creationId xmlns:a16="http://schemas.microsoft.com/office/drawing/2014/main" id="{7E200A21-F3C7-465B-A463-9D3151662F43}"/>
              </a:ext>
            </a:extLst>
          </p:cNvPr>
          <p:cNvSpPr txBox="1"/>
          <p:nvPr/>
        </p:nvSpPr>
        <p:spPr>
          <a:xfrm>
            <a:off x="732526" y="5138335"/>
            <a:ext cx="1260372" cy="400110"/>
          </a:xfrm>
          <a:prstGeom prst="rect">
            <a:avLst/>
          </a:prstGeom>
          <a:noFill/>
        </p:spPr>
        <p:txBody>
          <a:bodyPr wrap="square" rtlCol="0">
            <a:spAutoFit/>
          </a:bodyPr>
          <a:lstStyle/>
          <a:p>
            <a:r>
              <a:rPr lang="fr-FR" sz="2000" dirty="0">
                <a:latin typeface="Comic Sans MS" panose="030F0702030302020204" pitchFamily="66" charset="0"/>
              </a:rPr>
              <a:t>Lucien</a:t>
            </a:r>
          </a:p>
        </p:txBody>
      </p:sp>
      <p:sp>
        <p:nvSpPr>
          <p:cNvPr id="63" name="ZoneTexte 62">
            <a:extLst>
              <a:ext uri="{FF2B5EF4-FFF2-40B4-BE49-F238E27FC236}">
                <a16:creationId xmlns:a16="http://schemas.microsoft.com/office/drawing/2014/main" id="{1D4A6C2F-3797-4560-B7E5-BF9FB70B3E0B}"/>
              </a:ext>
            </a:extLst>
          </p:cNvPr>
          <p:cNvSpPr txBox="1"/>
          <p:nvPr/>
        </p:nvSpPr>
        <p:spPr>
          <a:xfrm>
            <a:off x="3675877" y="4079182"/>
            <a:ext cx="1375247" cy="461665"/>
          </a:xfrm>
          <a:prstGeom prst="rect">
            <a:avLst/>
          </a:prstGeom>
          <a:noFill/>
        </p:spPr>
        <p:txBody>
          <a:bodyPr wrap="square" rtlCol="0">
            <a:spAutoFit/>
          </a:bodyPr>
          <a:lstStyle/>
          <a:p>
            <a:r>
              <a:rPr lang="fr-FR" sz="2400" dirty="0">
                <a:latin typeface="Comic Sans MS" panose="030F0702030302020204" pitchFamily="66" charset="0"/>
              </a:rPr>
              <a:t>Louane</a:t>
            </a:r>
          </a:p>
        </p:txBody>
      </p:sp>
      <p:sp>
        <p:nvSpPr>
          <p:cNvPr id="64" name="ZoneTexte 63">
            <a:extLst>
              <a:ext uri="{FF2B5EF4-FFF2-40B4-BE49-F238E27FC236}">
                <a16:creationId xmlns:a16="http://schemas.microsoft.com/office/drawing/2014/main" id="{8EC2D11F-F752-4B67-BFD7-C5A8E8421137}"/>
              </a:ext>
            </a:extLst>
          </p:cNvPr>
          <p:cNvSpPr txBox="1"/>
          <p:nvPr/>
        </p:nvSpPr>
        <p:spPr>
          <a:xfrm>
            <a:off x="6403225" y="403467"/>
            <a:ext cx="1200727" cy="461665"/>
          </a:xfrm>
          <a:prstGeom prst="rect">
            <a:avLst/>
          </a:prstGeom>
          <a:noFill/>
        </p:spPr>
        <p:txBody>
          <a:bodyPr wrap="square" rtlCol="0">
            <a:spAutoFit/>
          </a:bodyPr>
          <a:lstStyle/>
          <a:p>
            <a:r>
              <a:rPr lang="fr-FR" sz="2400" dirty="0">
                <a:latin typeface="Comic Sans MS" panose="030F0702030302020204" pitchFamily="66" charset="0"/>
              </a:rPr>
              <a:t>Mila</a:t>
            </a:r>
          </a:p>
        </p:txBody>
      </p:sp>
      <p:sp>
        <p:nvSpPr>
          <p:cNvPr id="65" name="ZoneTexte 64">
            <a:extLst>
              <a:ext uri="{FF2B5EF4-FFF2-40B4-BE49-F238E27FC236}">
                <a16:creationId xmlns:a16="http://schemas.microsoft.com/office/drawing/2014/main" id="{2E53737F-70D2-466F-8B89-4C0F568CB004}"/>
              </a:ext>
            </a:extLst>
          </p:cNvPr>
          <p:cNvSpPr txBox="1"/>
          <p:nvPr/>
        </p:nvSpPr>
        <p:spPr>
          <a:xfrm>
            <a:off x="6346624" y="1302571"/>
            <a:ext cx="1153303" cy="461665"/>
          </a:xfrm>
          <a:prstGeom prst="rect">
            <a:avLst/>
          </a:prstGeom>
          <a:noFill/>
        </p:spPr>
        <p:txBody>
          <a:bodyPr wrap="square" rtlCol="0">
            <a:spAutoFit/>
          </a:bodyPr>
          <a:lstStyle/>
          <a:p>
            <a:r>
              <a:rPr lang="fr-FR" sz="2400" dirty="0">
                <a:latin typeface="Comic Sans MS" panose="030F0702030302020204" pitchFamily="66" charset="0"/>
              </a:rPr>
              <a:t>Aaron</a:t>
            </a:r>
          </a:p>
        </p:txBody>
      </p:sp>
      <p:sp>
        <p:nvSpPr>
          <p:cNvPr id="66" name="ZoneTexte 65">
            <a:extLst>
              <a:ext uri="{FF2B5EF4-FFF2-40B4-BE49-F238E27FC236}">
                <a16:creationId xmlns:a16="http://schemas.microsoft.com/office/drawing/2014/main" id="{A0435856-B2AE-41C4-8342-D6D7397C3D09}"/>
              </a:ext>
            </a:extLst>
          </p:cNvPr>
          <p:cNvSpPr txBox="1"/>
          <p:nvPr/>
        </p:nvSpPr>
        <p:spPr>
          <a:xfrm>
            <a:off x="6346624" y="3186545"/>
            <a:ext cx="1153303" cy="461665"/>
          </a:xfrm>
          <a:prstGeom prst="rect">
            <a:avLst/>
          </a:prstGeom>
          <a:noFill/>
        </p:spPr>
        <p:txBody>
          <a:bodyPr wrap="square" rtlCol="0">
            <a:spAutoFit/>
          </a:bodyPr>
          <a:lstStyle/>
          <a:p>
            <a:r>
              <a:rPr lang="fr-FR" sz="2400" dirty="0">
                <a:latin typeface="Comic Sans MS" panose="030F0702030302020204" pitchFamily="66" charset="0"/>
              </a:rPr>
              <a:t>Fatih</a:t>
            </a:r>
          </a:p>
        </p:txBody>
      </p:sp>
      <p:sp>
        <p:nvSpPr>
          <p:cNvPr id="67" name="ZoneTexte 66">
            <a:extLst>
              <a:ext uri="{FF2B5EF4-FFF2-40B4-BE49-F238E27FC236}">
                <a16:creationId xmlns:a16="http://schemas.microsoft.com/office/drawing/2014/main" id="{ADFA4AC0-0071-475C-8D65-05753AE03996}"/>
              </a:ext>
            </a:extLst>
          </p:cNvPr>
          <p:cNvSpPr txBox="1"/>
          <p:nvPr/>
        </p:nvSpPr>
        <p:spPr>
          <a:xfrm>
            <a:off x="6262254" y="4079182"/>
            <a:ext cx="1341697" cy="461665"/>
          </a:xfrm>
          <a:prstGeom prst="rect">
            <a:avLst/>
          </a:prstGeom>
          <a:noFill/>
        </p:spPr>
        <p:txBody>
          <a:bodyPr wrap="square" rtlCol="0">
            <a:spAutoFit/>
          </a:bodyPr>
          <a:lstStyle/>
          <a:p>
            <a:r>
              <a:rPr lang="fr-FR" sz="2400" dirty="0">
                <a:latin typeface="Comic Sans MS" panose="030F0702030302020204" pitchFamily="66" charset="0"/>
              </a:rPr>
              <a:t>Clément</a:t>
            </a:r>
          </a:p>
        </p:txBody>
      </p:sp>
      <p:sp>
        <p:nvSpPr>
          <p:cNvPr id="72" name="ZoneTexte 71">
            <a:extLst>
              <a:ext uri="{FF2B5EF4-FFF2-40B4-BE49-F238E27FC236}">
                <a16:creationId xmlns:a16="http://schemas.microsoft.com/office/drawing/2014/main" id="{3F83EE1A-9AB7-4AAE-B1CB-E6412F2E4D26}"/>
              </a:ext>
            </a:extLst>
          </p:cNvPr>
          <p:cNvSpPr txBox="1"/>
          <p:nvPr/>
        </p:nvSpPr>
        <p:spPr>
          <a:xfrm rot="16200000">
            <a:off x="9052900" y="1604973"/>
            <a:ext cx="1103606" cy="461665"/>
          </a:xfrm>
          <a:prstGeom prst="rect">
            <a:avLst/>
          </a:prstGeom>
          <a:noFill/>
        </p:spPr>
        <p:txBody>
          <a:bodyPr wrap="square" rtlCol="0">
            <a:spAutoFit/>
          </a:bodyPr>
          <a:lstStyle/>
          <a:p>
            <a:r>
              <a:rPr lang="fr-FR" sz="2400" dirty="0">
                <a:latin typeface="Comic Sans MS" panose="030F0702030302020204" pitchFamily="66" charset="0"/>
              </a:rPr>
              <a:t>Lucas</a:t>
            </a:r>
          </a:p>
        </p:txBody>
      </p:sp>
      <p:sp>
        <p:nvSpPr>
          <p:cNvPr id="2" name="ZoneTexte 1">
            <a:extLst>
              <a:ext uri="{FF2B5EF4-FFF2-40B4-BE49-F238E27FC236}">
                <a16:creationId xmlns:a16="http://schemas.microsoft.com/office/drawing/2014/main" id="{289F4239-DB40-4827-8A73-AA3B84B8B895}"/>
              </a:ext>
            </a:extLst>
          </p:cNvPr>
          <p:cNvSpPr txBox="1"/>
          <p:nvPr/>
        </p:nvSpPr>
        <p:spPr>
          <a:xfrm>
            <a:off x="6403225" y="6972300"/>
            <a:ext cx="3197975" cy="369332"/>
          </a:xfrm>
          <a:prstGeom prst="rect">
            <a:avLst/>
          </a:prstGeom>
          <a:noFill/>
        </p:spPr>
        <p:txBody>
          <a:bodyPr wrap="square" rtlCol="0">
            <a:spAutoFit/>
          </a:bodyPr>
          <a:lstStyle/>
          <a:p>
            <a:r>
              <a:rPr lang="fr-FR" dirty="0"/>
              <a:t>Étiquettes pour les CP</a:t>
            </a:r>
          </a:p>
        </p:txBody>
      </p:sp>
    </p:spTree>
    <p:extLst>
      <p:ext uri="{BB962C8B-B14F-4D97-AF65-F5344CB8AC3E}">
        <p14:creationId xmlns:p14="http://schemas.microsoft.com/office/powerpoint/2010/main" val="385819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982D3A4-1E4E-4DDA-A7C2-843AE361A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07168"/>
            <a:ext cx="2628900" cy="1284233"/>
          </a:xfrm>
          <a:prstGeom prst="rect">
            <a:avLst/>
          </a:prstGeom>
        </p:spPr>
      </p:pic>
      <p:pic>
        <p:nvPicPr>
          <p:cNvPr id="5" name="Image 4">
            <a:extLst>
              <a:ext uri="{FF2B5EF4-FFF2-40B4-BE49-F238E27FC236}">
                <a16:creationId xmlns:a16="http://schemas.microsoft.com/office/drawing/2014/main" id="{F6DBBC13-71BF-497E-B648-4635B3391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94" y="1459715"/>
            <a:ext cx="2803051" cy="1533525"/>
          </a:xfrm>
          <a:prstGeom prst="rect">
            <a:avLst/>
          </a:prstGeom>
        </p:spPr>
      </p:pic>
      <p:pic>
        <p:nvPicPr>
          <p:cNvPr id="7" name="Image 6">
            <a:extLst>
              <a:ext uri="{FF2B5EF4-FFF2-40B4-BE49-F238E27FC236}">
                <a16:creationId xmlns:a16="http://schemas.microsoft.com/office/drawing/2014/main" id="{273E935F-AFA6-4C8F-AEDE-CF3683F2E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601" y="0"/>
            <a:ext cx="2614838" cy="1574016"/>
          </a:xfrm>
          <a:prstGeom prst="rect">
            <a:avLst/>
          </a:prstGeom>
        </p:spPr>
      </p:pic>
      <p:pic>
        <p:nvPicPr>
          <p:cNvPr id="9" name="Image 8">
            <a:extLst>
              <a:ext uri="{FF2B5EF4-FFF2-40B4-BE49-F238E27FC236}">
                <a16:creationId xmlns:a16="http://schemas.microsoft.com/office/drawing/2014/main" id="{C6388992-7FA8-4ED8-B913-55FCD8963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590" y="107168"/>
            <a:ext cx="2535253" cy="1284233"/>
          </a:xfrm>
          <a:prstGeom prst="rect">
            <a:avLst/>
          </a:prstGeom>
        </p:spPr>
      </p:pic>
      <p:pic>
        <p:nvPicPr>
          <p:cNvPr id="11" name="Image 10">
            <a:extLst>
              <a:ext uri="{FF2B5EF4-FFF2-40B4-BE49-F238E27FC236}">
                <a16:creationId xmlns:a16="http://schemas.microsoft.com/office/drawing/2014/main" id="{60019F1D-C9B9-452C-AAA8-344C6D583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138" y="1574016"/>
            <a:ext cx="2676301" cy="1284233"/>
          </a:xfrm>
          <a:prstGeom prst="rect">
            <a:avLst/>
          </a:prstGeom>
        </p:spPr>
      </p:pic>
      <p:pic>
        <p:nvPicPr>
          <p:cNvPr id="13" name="Image 12">
            <a:extLst>
              <a:ext uri="{FF2B5EF4-FFF2-40B4-BE49-F238E27FC236}">
                <a16:creationId xmlns:a16="http://schemas.microsoft.com/office/drawing/2014/main" id="{1CFEE339-C336-4157-BD5D-CEC74F89EA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690" y="1493053"/>
            <a:ext cx="2803052" cy="1466848"/>
          </a:xfrm>
          <a:prstGeom prst="rect">
            <a:avLst/>
          </a:prstGeom>
        </p:spPr>
      </p:pic>
      <p:pic>
        <p:nvPicPr>
          <p:cNvPr id="15" name="Image 14">
            <a:extLst>
              <a:ext uri="{FF2B5EF4-FFF2-40B4-BE49-F238E27FC236}">
                <a16:creationId xmlns:a16="http://schemas.microsoft.com/office/drawing/2014/main" id="{40FC297A-0070-4677-A99B-0B011EF7CF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37" y="2858249"/>
            <a:ext cx="2803050" cy="1253846"/>
          </a:xfrm>
          <a:prstGeom prst="rect">
            <a:avLst/>
          </a:prstGeom>
        </p:spPr>
      </p:pic>
      <p:pic>
        <p:nvPicPr>
          <p:cNvPr id="17" name="Image 16">
            <a:extLst>
              <a:ext uri="{FF2B5EF4-FFF2-40B4-BE49-F238E27FC236}">
                <a16:creationId xmlns:a16="http://schemas.microsoft.com/office/drawing/2014/main" id="{0DB982B1-6FC1-46B7-A704-A300EBF9D4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0887" y="2794933"/>
            <a:ext cx="2845971" cy="1515469"/>
          </a:xfrm>
          <a:prstGeom prst="rect">
            <a:avLst/>
          </a:prstGeom>
        </p:spPr>
      </p:pic>
      <p:pic>
        <p:nvPicPr>
          <p:cNvPr id="18" name="Image 17">
            <a:extLst>
              <a:ext uri="{FF2B5EF4-FFF2-40B4-BE49-F238E27FC236}">
                <a16:creationId xmlns:a16="http://schemas.microsoft.com/office/drawing/2014/main" id="{C9CDBF49-40BA-4687-BEC3-4AB7CB56E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155" y="2835873"/>
            <a:ext cx="2614838" cy="1574016"/>
          </a:xfrm>
          <a:prstGeom prst="rect">
            <a:avLst/>
          </a:prstGeom>
        </p:spPr>
      </p:pic>
      <p:sp>
        <p:nvSpPr>
          <p:cNvPr id="19" name="ZoneTexte 18">
            <a:extLst>
              <a:ext uri="{FF2B5EF4-FFF2-40B4-BE49-F238E27FC236}">
                <a16:creationId xmlns:a16="http://schemas.microsoft.com/office/drawing/2014/main" id="{38791477-BE3A-48A4-8C4B-23A983093B9C}"/>
              </a:ext>
            </a:extLst>
          </p:cNvPr>
          <p:cNvSpPr txBox="1"/>
          <p:nvPr/>
        </p:nvSpPr>
        <p:spPr>
          <a:xfrm>
            <a:off x="6267450" y="4476750"/>
            <a:ext cx="2438400" cy="369332"/>
          </a:xfrm>
          <a:prstGeom prst="rect">
            <a:avLst/>
          </a:prstGeom>
          <a:noFill/>
        </p:spPr>
        <p:txBody>
          <a:bodyPr wrap="square" rtlCol="0">
            <a:spAutoFit/>
          </a:bodyPr>
          <a:lstStyle/>
          <a:p>
            <a:r>
              <a:rPr lang="fr-FR" dirty="0"/>
              <a:t>Étiquettes pour les CE1</a:t>
            </a:r>
          </a:p>
        </p:txBody>
      </p:sp>
      <p:sp>
        <p:nvSpPr>
          <p:cNvPr id="20" name="ZoneTexte 19">
            <a:extLst>
              <a:ext uri="{FF2B5EF4-FFF2-40B4-BE49-F238E27FC236}">
                <a16:creationId xmlns:a16="http://schemas.microsoft.com/office/drawing/2014/main" id="{3CC66B21-7352-498C-B70F-7925185D9CAF}"/>
              </a:ext>
            </a:extLst>
          </p:cNvPr>
          <p:cNvSpPr txBox="1"/>
          <p:nvPr/>
        </p:nvSpPr>
        <p:spPr>
          <a:xfrm>
            <a:off x="895350" y="457200"/>
            <a:ext cx="1314450" cy="584775"/>
          </a:xfrm>
          <a:prstGeom prst="rect">
            <a:avLst/>
          </a:prstGeom>
          <a:noFill/>
        </p:spPr>
        <p:txBody>
          <a:bodyPr wrap="square" rtlCol="0">
            <a:spAutoFit/>
          </a:bodyPr>
          <a:lstStyle/>
          <a:p>
            <a:pPr algn="ctr"/>
            <a:r>
              <a:rPr lang="fr-FR" sz="3200" b="1" dirty="0">
                <a:solidFill>
                  <a:srgbClr val="FF0000"/>
                </a:solidFill>
                <a:latin typeface="Comic Sans MS" panose="030F0702030302020204" pitchFamily="66" charset="0"/>
              </a:rPr>
              <a:t>Lucas</a:t>
            </a:r>
          </a:p>
        </p:txBody>
      </p:sp>
      <p:sp>
        <p:nvSpPr>
          <p:cNvPr id="21" name="ZoneTexte 20">
            <a:extLst>
              <a:ext uri="{FF2B5EF4-FFF2-40B4-BE49-F238E27FC236}">
                <a16:creationId xmlns:a16="http://schemas.microsoft.com/office/drawing/2014/main" id="{6C7E867A-8315-4AE0-9F54-527DBCD13757}"/>
              </a:ext>
            </a:extLst>
          </p:cNvPr>
          <p:cNvSpPr txBox="1"/>
          <p:nvPr/>
        </p:nvSpPr>
        <p:spPr>
          <a:xfrm>
            <a:off x="3468047" y="426422"/>
            <a:ext cx="1453012" cy="523220"/>
          </a:xfrm>
          <a:prstGeom prst="rect">
            <a:avLst/>
          </a:prstGeom>
          <a:noFill/>
        </p:spPr>
        <p:txBody>
          <a:bodyPr wrap="square" rtlCol="0">
            <a:spAutoFit/>
          </a:bodyPr>
          <a:lstStyle/>
          <a:p>
            <a:r>
              <a:rPr lang="fr-FR" sz="2800" b="1" dirty="0">
                <a:solidFill>
                  <a:srgbClr val="FF0000"/>
                </a:solidFill>
                <a:latin typeface="Comic Sans MS" panose="030F0702030302020204" pitchFamily="66" charset="0"/>
              </a:rPr>
              <a:t>Samuel</a:t>
            </a:r>
          </a:p>
        </p:txBody>
      </p:sp>
      <p:sp>
        <p:nvSpPr>
          <p:cNvPr id="22" name="ZoneTexte 21">
            <a:extLst>
              <a:ext uri="{FF2B5EF4-FFF2-40B4-BE49-F238E27FC236}">
                <a16:creationId xmlns:a16="http://schemas.microsoft.com/office/drawing/2014/main" id="{F477E9CA-7F59-474D-8A2A-6ECDB3A02B05}"/>
              </a:ext>
            </a:extLst>
          </p:cNvPr>
          <p:cNvSpPr txBox="1"/>
          <p:nvPr/>
        </p:nvSpPr>
        <p:spPr>
          <a:xfrm>
            <a:off x="6391275" y="457200"/>
            <a:ext cx="1323975" cy="461665"/>
          </a:xfrm>
          <a:prstGeom prst="rect">
            <a:avLst/>
          </a:prstGeom>
          <a:noFill/>
        </p:spPr>
        <p:txBody>
          <a:bodyPr wrap="square" rtlCol="0">
            <a:spAutoFit/>
          </a:bodyPr>
          <a:lstStyle/>
          <a:p>
            <a:pPr algn="ctr"/>
            <a:r>
              <a:rPr lang="fr-FR" sz="2400" b="1" dirty="0">
                <a:latin typeface="Comic Sans MS" panose="030F0702030302020204" pitchFamily="66" charset="0"/>
              </a:rPr>
              <a:t>Raphaël</a:t>
            </a:r>
          </a:p>
        </p:txBody>
      </p:sp>
      <p:sp>
        <p:nvSpPr>
          <p:cNvPr id="23" name="ZoneTexte 22">
            <a:extLst>
              <a:ext uri="{FF2B5EF4-FFF2-40B4-BE49-F238E27FC236}">
                <a16:creationId xmlns:a16="http://schemas.microsoft.com/office/drawing/2014/main" id="{FC6C3387-3529-431F-919F-19DF23A9A3FA}"/>
              </a:ext>
            </a:extLst>
          </p:cNvPr>
          <p:cNvSpPr txBox="1"/>
          <p:nvPr/>
        </p:nvSpPr>
        <p:spPr>
          <a:xfrm>
            <a:off x="814387" y="1923744"/>
            <a:ext cx="1419225" cy="584775"/>
          </a:xfrm>
          <a:prstGeom prst="rect">
            <a:avLst/>
          </a:prstGeom>
          <a:noFill/>
        </p:spPr>
        <p:txBody>
          <a:bodyPr wrap="square" rtlCol="0">
            <a:spAutoFit/>
          </a:bodyPr>
          <a:lstStyle/>
          <a:p>
            <a:pPr algn="ctr"/>
            <a:r>
              <a:rPr lang="fr-FR" sz="3200" b="1" dirty="0">
                <a:solidFill>
                  <a:srgbClr val="FF0000"/>
                </a:solidFill>
                <a:latin typeface="Comic Sans MS" panose="030F0702030302020204" pitchFamily="66" charset="0"/>
              </a:rPr>
              <a:t>Jules</a:t>
            </a:r>
          </a:p>
        </p:txBody>
      </p:sp>
      <p:sp>
        <p:nvSpPr>
          <p:cNvPr id="24" name="ZoneTexte 23">
            <a:extLst>
              <a:ext uri="{FF2B5EF4-FFF2-40B4-BE49-F238E27FC236}">
                <a16:creationId xmlns:a16="http://schemas.microsoft.com/office/drawing/2014/main" id="{93BCBB7B-7E61-43F2-9AD6-D36DF7F088F0}"/>
              </a:ext>
            </a:extLst>
          </p:cNvPr>
          <p:cNvSpPr txBox="1"/>
          <p:nvPr/>
        </p:nvSpPr>
        <p:spPr>
          <a:xfrm>
            <a:off x="3468047" y="1922864"/>
            <a:ext cx="1246082" cy="523220"/>
          </a:xfrm>
          <a:prstGeom prst="rect">
            <a:avLst/>
          </a:prstGeom>
          <a:noFill/>
        </p:spPr>
        <p:txBody>
          <a:bodyPr wrap="square" rtlCol="0">
            <a:spAutoFit/>
          </a:bodyPr>
          <a:lstStyle/>
          <a:p>
            <a:pPr algn="ctr"/>
            <a:r>
              <a:rPr lang="fr-FR" sz="2800" b="1" dirty="0">
                <a:latin typeface="Comic Sans MS" panose="030F0702030302020204" pitchFamily="66" charset="0"/>
              </a:rPr>
              <a:t>Alice</a:t>
            </a:r>
          </a:p>
        </p:txBody>
      </p:sp>
      <p:sp>
        <p:nvSpPr>
          <p:cNvPr id="25" name="ZoneTexte 24">
            <a:extLst>
              <a:ext uri="{FF2B5EF4-FFF2-40B4-BE49-F238E27FC236}">
                <a16:creationId xmlns:a16="http://schemas.microsoft.com/office/drawing/2014/main" id="{6567F15E-5F33-4FCC-B962-9757828C91DD}"/>
              </a:ext>
            </a:extLst>
          </p:cNvPr>
          <p:cNvSpPr txBox="1"/>
          <p:nvPr/>
        </p:nvSpPr>
        <p:spPr>
          <a:xfrm>
            <a:off x="6391275" y="1854785"/>
            <a:ext cx="1504950" cy="523220"/>
          </a:xfrm>
          <a:prstGeom prst="rect">
            <a:avLst/>
          </a:prstGeom>
          <a:noFill/>
        </p:spPr>
        <p:txBody>
          <a:bodyPr wrap="square" rtlCol="0">
            <a:spAutoFit/>
          </a:bodyPr>
          <a:lstStyle/>
          <a:p>
            <a:pPr algn="ctr"/>
            <a:r>
              <a:rPr lang="fr-FR" sz="2800" b="1" dirty="0">
                <a:solidFill>
                  <a:srgbClr val="FF0000"/>
                </a:solidFill>
                <a:latin typeface="Comic Sans MS" panose="030F0702030302020204" pitchFamily="66" charset="0"/>
              </a:rPr>
              <a:t>Marion</a:t>
            </a:r>
          </a:p>
        </p:txBody>
      </p:sp>
      <p:sp>
        <p:nvSpPr>
          <p:cNvPr id="26" name="ZoneTexte 25">
            <a:extLst>
              <a:ext uri="{FF2B5EF4-FFF2-40B4-BE49-F238E27FC236}">
                <a16:creationId xmlns:a16="http://schemas.microsoft.com/office/drawing/2014/main" id="{7D0E3F7C-FECD-44FF-BA30-CC5DE0EB39D9}"/>
              </a:ext>
            </a:extLst>
          </p:cNvPr>
          <p:cNvSpPr txBox="1"/>
          <p:nvPr/>
        </p:nvSpPr>
        <p:spPr>
          <a:xfrm>
            <a:off x="866370" y="3164881"/>
            <a:ext cx="1314450" cy="584775"/>
          </a:xfrm>
          <a:prstGeom prst="rect">
            <a:avLst/>
          </a:prstGeom>
          <a:noFill/>
        </p:spPr>
        <p:txBody>
          <a:bodyPr wrap="square" rtlCol="0">
            <a:spAutoFit/>
          </a:bodyPr>
          <a:lstStyle/>
          <a:p>
            <a:pPr algn="ctr"/>
            <a:r>
              <a:rPr lang="fr-FR" sz="3200" b="1" dirty="0">
                <a:latin typeface="Comic Sans MS" panose="030F0702030302020204" pitchFamily="66" charset="0"/>
              </a:rPr>
              <a:t>Julia</a:t>
            </a:r>
          </a:p>
        </p:txBody>
      </p:sp>
      <p:sp>
        <p:nvSpPr>
          <p:cNvPr id="27" name="ZoneTexte 26">
            <a:extLst>
              <a:ext uri="{FF2B5EF4-FFF2-40B4-BE49-F238E27FC236}">
                <a16:creationId xmlns:a16="http://schemas.microsoft.com/office/drawing/2014/main" id="{936DF4A1-62F0-4CD3-B8DF-85B2D41569A4}"/>
              </a:ext>
            </a:extLst>
          </p:cNvPr>
          <p:cNvSpPr txBox="1"/>
          <p:nvPr/>
        </p:nvSpPr>
        <p:spPr>
          <a:xfrm>
            <a:off x="3474641" y="3251790"/>
            <a:ext cx="1629294" cy="461665"/>
          </a:xfrm>
          <a:prstGeom prst="rect">
            <a:avLst/>
          </a:prstGeom>
          <a:noFill/>
        </p:spPr>
        <p:txBody>
          <a:bodyPr wrap="square" rtlCol="0">
            <a:spAutoFit/>
          </a:bodyPr>
          <a:lstStyle/>
          <a:p>
            <a:pPr algn="ctr"/>
            <a:r>
              <a:rPr lang="fr-FR" sz="2400" b="1" dirty="0" err="1">
                <a:solidFill>
                  <a:srgbClr val="FF0000"/>
                </a:solidFill>
                <a:latin typeface="Comic Sans MS" panose="030F0702030302020204" pitchFamily="66" charset="0"/>
              </a:rPr>
              <a:t>Mérédith</a:t>
            </a:r>
            <a:endParaRPr lang="fr-FR" sz="2400" b="1" dirty="0">
              <a:solidFill>
                <a:srgbClr val="FF0000"/>
              </a:solidFill>
              <a:latin typeface="Comic Sans MS" panose="030F0702030302020204" pitchFamily="66" charset="0"/>
            </a:endParaRPr>
          </a:p>
        </p:txBody>
      </p:sp>
      <p:sp>
        <p:nvSpPr>
          <p:cNvPr id="28" name="ZoneTexte 27">
            <a:extLst>
              <a:ext uri="{FF2B5EF4-FFF2-40B4-BE49-F238E27FC236}">
                <a16:creationId xmlns:a16="http://schemas.microsoft.com/office/drawing/2014/main" id="{22A998D6-2B20-4282-99D9-6A845BEAC31F}"/>
              </a:ext>
            </a:extLst>
          </p:cNvPr>
          <p:cNvSpPr txBox="1"/>
          <p:nvPr/>
        </p:nvSpPr>
        <p:spPr>
          <a:xfrm>
            <a:off x="6515099" y="3287991"/>
            <a:ext cx="1200151" cy="523220"/>
          </a:xfrm>
          <a:prstGeom prst="rect">
            <a:avLst/>
          </a:prstGeom>
          <a:noFill/>
        </p:spPr>
        <p:txBody>
          <a:bodyPr wrap="square" rtlCol="0">
            <a:spAutoFit/>
          </a:bodyPr>
          <a:lstStyle/>
          <a:p>
            <a:pPr algn="ctr"/>
            <a:r>
              <a:rPr lang="fr-FR" sz="2800" b="1" dirty="0">
                <a:solidFill>
                  <a:srgbClr val="FF0000"/>
                </a:solidFill>
                <a:latin typeface="Comic Sans MS" panose="030F0702030302020204" pitchFamily="66" charset="0"/>
              </a:rPr>
              <a:t>Gabin</a:t>
            </a:r>
          </a:p>
        </p:txBody>
      </p:sp>
    </p:spTree>
    <p:extLst>
      <p:ext uri="{BB962C8B-B14F-4D97-AF65-F5344CB8AC3E}">
        <p14:creationId xmlns:p14="http://schemas.microsoft.com/office/powerpoint/2010/main" val="22260960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257</Words>
  <Application>Microsoft Office PowerPoint</Application>
  <PresentationFormat>Personnalisé</PresentationFormat>
  <Paragraphs>76</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dc:creator>
  <cp:lastModifiedBy>David</cp:lastModifiedBy>
  <cp:revision>3</cp:revision>
  <dcterms:created xsi:type="dcterms:W3CDTF">2018-08-01T09:27:15Z</dcterms:created>
  <dcterms:modified xsi:type="dcterms:W3CDTF">2018-08-01T09:51:34Z</dcterms:modified>
</cp:coreProperties>
</file>