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4" r:id="rId4"/>
    <p:sldId id="257" r:id="rId5"/>
    <p:sldId id="266" r:id="rId6"/>
    <p:sldId id="258" r:id="rId7"/>
    <p:sldId id="267" r:id="rId8"/>
    <p:sldId id="259" r:id="rId9"/>
    <p:sldId id="268" r:id="rId10"/>
    <p:sldId id="260" r:id="rId11"/>
    <p:sldId id="269" r:id="rId12"/>
    <p:sldId id="263" r:id="rId13"/>
    <p:sldId id="262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CEA0-F9C1-4444-BF20-5F764CDC783F}" type="datetimeFigureOut">
              <a:rPr lang="fr-FR" smtClean="0"/>
              <a:t>18/09/2021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877E-6E33-49DC-ADFE-921909D5E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983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CEA0-F9C1-4444-BF20-5F764CDC783F}" type="datetimeFigureOut">
              <a:rPr lang="fr-FR" smtClean="0"/>
              <a:t>18/09/2021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877E-6E33-49DC-ADFE-921909D5E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9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CEA0-F9C1-4444-BF20-5F764CDC783F}" type="datetimeFigureOut">
              <a:rPr lang="fr-FR" smtClean="0"/>
              <a:t>18/09/2021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877E-6E33-49DC-ADFE-921909D5E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41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CEA0-F9C1-4444-BF20-5F764CDC783F}" type="datetimeFigureOut">
              <a:rPr lang="fr-FR" smtClean="0"/>
              <a:t>18/09/2021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877E-6E33-49DC-ADFE-921909D5E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453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CEA0-F9C1-4444-BF20-5F764CDC783F}" type="datetimeFigureOut">
              <a:rPr lang="fr-FR" smtClean="0"/>
              <a:t>18/09/2021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877E-6E33-49DC-ADFE-921909D5E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766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CEA0-F9C1-4444-BF20-5F764CDC783F}" type="datetimeFigureOut">
              <a:rPr lang="fr-FR" smtClean="0"/>
              <a:t>18/09/2021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877E-6E33-49DC-ADFE-921909D5E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25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CEA0-F9C1-4444-BF20-5F764CDC783F}" type="datetimeFigureOut">
              <a:rPr lang="fr-FR" smtClean="0"/>
              <a:t>18/09/2021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877E-6E33-49DC-ADFE-921909D5E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10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CEA0-F9C1-4444-BF20-5F764CDC783F}" type="datetimeFigureOut">
              <a:rPr lang="fr-FR" smtClean="0"/>
              <a:t>18/09/2021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877E-6E33-49DC-ADFE-921909D5E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54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CEA0-F9C1-4444-BF20-5F764CDC783F}" type="datetimeFigureOut">
              <a:rPr lang="fr-FR" smtClean="0"/>
              <a:t>18/09/2021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877E-6E33-49DC-ADFE-921909D5E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763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CEA0-F9C1-4444-BF20-5F764CDC783F}" type="datetimeFigureOut">
              <a:rPr lang="fr-FR" smtClean="0"/>
              <a:t>18/09/2021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877E-6E33-49DC-ADFE-921909D5E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734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8CEA0-F9C1-4444-BF20-5F764CDC783F}" type="datetimeFigureOut">
              <a:rPr lang="fr-FR" smtClean="0"/>
              <a:t>18/09/2021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5877E-6E33-49DC-ADFE-921909D5E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55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8CEA0-F9C1-4444-BF20-5F764CDC783F}" type="datetimeFigureOut">
              <a:rPr lang="fr-FR" smtClean="0"/>
              <a:t>18/09/2021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5877E-6E33-49DC-ADFE-921909D5E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01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0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214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676672">
            <a:off x="6154130" y="2021140"/>
            <a:ext cx="4100108" cy="17674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erlin Sans FB Demi" panose="020E0802020502020306" pitchFamily="34" charset="0"/>
              </a:rPr>
              <a:t>Dieu</a:t>
            </a:r>
          </a:p>
        </p:txBody>
      </p:sp>
      <p:sp>
        <p:nvSpPr>
          <p:cNvPr id="6" name="Ellipse 5"/>
          <p:cNvSpPr/>
          <p:nvPr/>
        </p:nvSpPr>
        <p:spPr>
          <a:xfrm>
            <a:off x="9885406" y="2434281"/>
            <a:ext cx="1853514" cy="1248033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erlin Sans FB Demi" panose="020E0802020502020306" pitchFamily="34" charset="0"/>
              </a:rPr>
              <a:t>est</a:t>
            </a:r>
          </a:p>
        </p:txBody>
      </p:sp>
      <p:sp>
        <p:nvSpPr>
          <p:cNvPr id="7" name="Rectangle 6"/>
          <p:cNvSpPr/>
          <p:nvPr/>
        </p:nvSpPr>
        <p:spPr>
          <a:xfrm rot="21243893">
            <a:off x="5956486" y="3959626"/>
            <a:ext cx="5748964" cy="132513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softEdge rad="6350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SAUVEUR</a:t>
            </a:r>
          </a:p>
        </p:txBody>
      </p:sp>
    </p:spTree>
    <p:extLst>
      <p:ext uri="{BB962C8B-B14F-4D97-AF65-F5344CB8AC3E}">
        <p14:creationId xmlns:p14="http://schemas.microsoft.com/office/powerpoint/2010/main" val="3600300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79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760" y="365125"/>
            <a:ext cx="11985240" cy="649287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034591" y="877330"/>
            <a:ext cx="77383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7030A0"/>
                </a:solidFill>
                <a:latin typeface="Forte" panose="03060902040502070203" pitchFamily="66" charset="0"/>
              </a:rPr>
              <a:t>Apocalypse</a:t>
            </a:r>
            <a:r>
              <a:rPr lang="fr-FR" sz="4000" dirty="0">
                <a:solidFill>
                  <a:srgbClr val="7030A0"/>
                </a:solidFill>
                <a:latin typeface="Forte" panose="03060902040502070203" pitchFamily="66" charset="0"/>
              </a:rPr>
              <a:t> </a:t>
            </a:r>
          </a:p>
          <a:p>
            <a:endParaRPr lang="fr-FR" sz="4000" dirty="0">
              <a:latin typeface="Forte" panose="03060902040502070203" pitchFamily="66" charset="0"/>
            </a:endParaRPr>
          </a:p>
          <a:p>
            <a:r>
              <a:rPr lang="fr-FR" sz="4800" dirty="0">
                <a:solidFill>
                  <a:srgbClr val="7030A0"/>
                </a:solidFill>
                <a:latin typeface="Forte" panose="03060902040502070203" pitchFamily="66" charset="0"/>
              </a:rPr>
              <a:t>19. </a:t>
            </a:r>
            <a:r>
              <a:rPr lang="fr-FR" sz="2800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  <a:t>1 </a:t>
            </a:r>
            <a:r>
              <a:rPr lang="fr-FR" sz="4000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  <a:t>«J'entendis dans le ciel comme une voix forte d'une foule nombreuse qui disait : […] </a:t>
            </a:r>
          </a:p>
          <a:p>
            <a:r>
              <a:rPr lang="fr-FR" sz="2800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  <a:t>6. </a:t>
            </a:r>
            <a:r>
              <a:rPr lang="fr-FR" sz="4000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  <a:t>Alléluia ! Car le Seigneur notre </a:t>
            </a:r>
            <a:r>
              <a:rPr lang="fr-FR" sz="4000" dirty="0">
                <a:solidFill>
                  <a:srgbClr val="7030A0"/>
                </a:solidFill>
                <a:latin typeface="Forte" panose="03060902040502070203" pitchFamily="66" charset="0"/>
              </a:rPr>
              <a:t>Dieu</a:t>
            </a:r>
            <a:r>
              <a:rPr lang="fr-FR" sz="4000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  <a:t> tout puissant gouverne comme </a:t>
            </a:r>
            <a:r>
              <a:rPr lang="fr-FR" sz="4000" dirty="0">
                <a:solidFill>
                  <a:srgbClr val="7030A0"/>
                </a:solidFill>
                <a:latin typeface="Forte" panose="03060902040502070203" pitchFamily="66" charset="0"/>
              </a:rPr>
              <a:t>Roi</a:t>
            </a:r>
            <a:r>
              <a:rPr lang="fr-FR" sz="4000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  <a:t> . »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48" b="90000" l="1826" r="9908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4983" y="1251099"/>
            <a:ext cx="3091480" cy="324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3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2146" cy="6858000"/>
          </a:xfrm>
          <a:prstGeom prst="rect">
            <a:avLst/>
          </a:prstGeom>
        </p:spPr>
      </p:pic>
      <p:sp>
        <p:nvSpPr>
          <p:cNvPr id="4" name="AutoShape 2" descr="data:image/jpeg;base64,/9j/4AAQSkZJRgABAQAAAQABAAD/2wCEAAkGBxMTEhUTExIWFRUWGB8bFhcYGBgaGBgbGRcXGR0bGBsZHSggGB0lGxgXITEhJSkrLi4uGx8zODMsNygtLisBCgoKDg0OGxAQGzAmICUtLTUtLS8tLS8tLS0tLy0tLy0tLS0tLTUtLS0tLS0tLy0tLS0tLS0tLS0tLS0tLS0tLf/AABEIAKYBLwMBIgACEQEDEQH/xAAbAAACAwEBAQAAAAAAAAAAAAAEBQIDBgEAB//EAEIQAAECBAMGBAMGAgkEAwAAAAECEQADBCESMUEFIlFhcYETMpGhBrHwFCNCUsHRguEkM0NTYmNykvEVg6LCBxay/8QAGgEAAgMBAQAAAAAAAAAAAAAAAgMAAQQFBv/EAC4RAAICAQMCBAUEAwEAAAAAAAABAhEDBBIhMUETIjJRYXGRocFCgdHhBRTwI//aAAwDAQACEQMRAD8AxW3ttKqVS0qICUud1yMyL7x0Gds4ZUyyEpZQBVcJAuGF3I45vGZMgqmBiw4pJ6D9IemkuEqWpRSGQHyycCwtbowfWD6ICkC7fcZh/S2QLcczc8dYT0imWDYaC3FnLWdngnbqQksFk3u5cvY36NAEoqPFzw48oBuwi4sFeZxm7aC+Wmlo0MsTEpJRc2N2whLjypcpuQWys0Z6Qk4xuu515O9zGk2elCVMoAqLABmwEksLBnbXlC5q0EiynSZiCkpuSTdixsbFw+YvyhJtCSEpSyHAOfHMsdbFg/Iw+qTcsBq7EnCoBrEWZ2OjmM/tOlwgLBu/lObtm+p4wMFRGAy83cizu7G2nPI+sHrWoDBMGIYiXNjcWZmBA3r6ntFOy82URqz9Ia7UlJASSoHRLEnJSntk5d4NogImkxBgHJIuOAzPAW0zJPKIiQCpKcKklR1DjXXtrHZc5y6i26UhnJDXSSDzs8aJdBdIScg5dxiZFnPF/q0LluSJtixZSSZSCSHUQ+YOnDnyhbWTPvCUtcBm4Hjwhwqj3cROYUeN1LKVGz5D9oWzdkqKmSzOb8bJ+V/WKhF3yB4cUc2LJxVCBNskbxCrOwcAvxLRtJ9ZfOM1Q0olpUFMXLtrbv8ATxampxKbCxPUk8HIyiZNL4juxcoezCviKpSachTO4wcXfT+F4V/C9SPGLs+A4erjLs8MFbRUE2WtCU/iSAXPJwX7mLaObUE4lzkqQGwuhBc31w2yhcsE4Qar7/0VtqIxVVXi1U0LlrSryqSQehBijx0K88sf6kWPplAe0JKpqFIppiVHJaFbszoHt3jHtXfgVG2zGJgyhoJs20uWVc8h3JtHqOiJnJlLSU33gbFhf9I3MqcEgJSAALADIRrzZdvpGSdGek/BtQc1S0/xEn2EKa+mVJmKlKYlOoyLgGz9Y+i09TGN+NU/0l+KEn5j9ITgzTnPbL2IuRMDFshbKBgcRNJjYU0O8URUqKZa7COKXC6M+09MXBlLUpmbi7nQ/WRhapUVKMRxsZHgY1mzlJuneHDUfvC7FDvZVbjGFXmHuItrNnpXyVxH68YWsji6kM2iFKomFx6ppVSzvC2hGRil4dwwXEKRMiQXAoVFiRFFbQkKiRMDJVEwqKBaA9kALnJQH3vM4LE/Mh317RoZ9EkrWDukEMpi9glgAwIu9hm/qi2PUkkrAuhSXIF879WuIeVdbKxBQWct1t8nonEyVaXfSNUpWbqEm35FgrJTjEk2axbS9jcwnplEXdj3tleHm06sKcXVhBwu97Pc6lrueIhNKAUbjW3Av9ZREQJkq+8B0Ng4J10HR7841yacBTENYG54hmyv+HXUxlKZbLQeBcC2fC/eNRUbQJVupG6LDk7Ow5OB0gMnQtE5+EBbgIYCwANiwcsQxa3pnCfaspJw6lLPpY9Q5OTnK8OphcEWBNmdyPLl/itnC+skrUMAWyUiwzUvUHFqCTlyiIgrRIdYZms4v0YaGJzKVJLkEpIxW4sWbuNOHSKp62schnlxSe2Qi6ZvFyDh3QSWvo5ZtXz4wSKYGAnCAS2eE3xZvkcjlrrDrZdaovjJNgzjibgMTcc2eEs6WRlfXdDHNgW4gWzGZg2kl4lFSbnU8WYuHy1i2rRENJCgrMOcriyQCb58SbZuI4pLApxsTd2bXIe7RXhABSlTBrh3UXUST3vFNXLHmxNoWbIBji46ZQSVFMGnpALAv6hr88zn6RErZG8Em1mscuBJezesenTBgOpJBTctnneFk+cSwxXybk2gPWL3FUFy5n4uTJAZsylybezwxkTFquCd0Dlre6bMebGM2mcSdexbtGq2dJQuX+JKgzWzI1IdjweKciUXIrMxkzYXuLFiD9d4R7UmK8ZSmKVPZjkwAsR0h9TU5QWWGDPizuQMuHf3gZRCZkp0ggEG7HTMHk3doVJJ3KuSOIfs+dMUE/aUAt5V5TE9W+uIMFTpJTcF08R+sdUQoOkgiIyVKS7XHCOa/dfQyy5fJdTLjK/E1SJk8sXCQE+mfuTDeuUqZLx067fiSPN0HA8oywTdgL5ND8EFe4OKo4mJPGp2ZsKWkAzRjVqH3Rytn3h7TSJQylSx/Cn9oqepS6KyWjCyZm7HcUbna0iX4E04EWlqIOEOCEnK0YKUbReLL4iboCS5JKMVqMTXFcOLSJSZhSoKGYjV08wLSFDURkodfD8+xTwuOh/n84TmjasNDKYjQhx7QordlHOXf/Dr2jQKQ8UKDQiE2uhZklE5axZD2soUzL5K4/vxhLOkqQWUOnA9I1RmpC5cEAqJBUVrEeTBFrkO+B6MrxKJOFINuJYZnofnAkiSszEoBIClNyYXLAi2WYg34dqlJkLSkAhLkBiHVa5uHHXhEJoICSSU3YqLhi1jmP5vD2jXYvqJQSFOoXcal3UHcg72XzgBCC4bNxbS/PrBtYFKYuSbkPpcNbIZG1mcQB4lwXv6X5Nnnw1gkUGJAxg2zzFuUOqZKQDiU6iHsS4dzvNkNAIRSphxJ4k/pkOwhjImBCn1Pm9h6RTVkHSVBkgObXex1zGml9YhVKFi7l7fsG4cYBXXpL3fhl0/SK/tLkFw3yiqIV7RlJSo8M3t0iiXOABLYQ3myKiTwPaPbSqQpmZ+xbJ+kUSZpIz6cu7d4tEC0kMtWSiAwt1J4D+Uclz8CXCm0sMmdheBMT2HQm/fPoI9PWARYOIMotFedQHGuR+Wd49PnqJAcjNywyLv7QvM8F/UDtHJs3V8jfqz9v5xTfBaL587AtQz05XGbQJLSVanmeUVsSLnvxgmnYWvfWFNhUcRLuwFmMO9lJswJKiQAAebueVoBly0nVzHaCq3wHwn9hrFKTI4mqp56gzuOdikm4ZVrEv+0ABaTOQEMwBsXd0khnybOCtmTcSQ+QJ925s7ueTQGVplLxr/ACsCDbC3AfVs4IoYqQobws13LMQS5TkzaPnHNr7UloSUoUFLI0uEvqTx5QZO2hLXJ0UW0IaxcZ8wIxUzMvm8JnjjKSYGRLhl1FWKlKxJPUaEcDDyVJlzVJnosQd4c2155X1jmx9jpCBMWHKrpByA0JGpMHFISXAA7Qic03x1M8pEvFi+TNgZYe4icmFNKgEX7aqGppvNOH/cQP1jHShaHG36rHhkouxdTcdB7n2gjZPwtPnXCWGpNgIbgg1H5hO2JkiOGWOEaxOyaKUcMypC1aplJVMP/gCPeJqotnr3RNmSlHymbLUhJ/iNh3h+1l+FPqYxUjgYI2U6Zo5gj9f0hltvYkymUyhY5EZEQvpfOnrAyummCm06Zpk5R6ZLePSchFjRz7pjwEiITpQUGUHH1lBk+XrA0NTsEQ1lEZd808eHWAVJ9I1ZEINoS0pWyT1HA8I0QnfDA9LtDqn8NKFIlA4vKo9r55sXDcoWz5yXwL0Nss3La8PnDDZ6VKTvSwCpjcZKxOTfPXOBa6nCC5uT/PP+UbUamKa+WAn59deuf00fWfhLYkmkkIAlIM4peZNWkYsRY4UkiyQ4SCOGrx8wlIedKe5MxGb/AJhZhp0j7bTKKmJThLZX/URl1U3FJIdhimyyXjZyByvl7W7R1IWDkC/Fv24wclAZvr6zi1KRrYfX6xy/GbZppCKZJJA+7S93s5Li34dIrNOAf6uWeAUhJf1TDfaFbJkoUtarDOxc6WA10jJ7e+KVgASUgYjuqKcROTNkAXcNvZQ6PiS6GfNqcWJNzf8AI2qKNC3xSJKhZgqWhVn5ogY/DNCQTMo5JUc2QpIfoGHtGN2ntioUyVz5jjPCrCDc6JtAip80Zzpo4feL0/i4vD4wyL9RzZf5bFdbGa//AOrURLKoUYSbYVTEsB3Znj034Z2e7LoUgcccx++9eM7s/bFU4SioWpRIAQv7zETk2Jz7jSNBJ+KkpWRUyShLsJkt1JA0xIuU24P0ipvMujv9zRg12nyK2q+fT6lVX8C7LWk4UKl2sUrIIfiFEvbiIV0//wAe0Es/ezZ08HIYkpAZ88AxH1AjboQmYkLQoKQoWUkuDkO1/rSPfZczl0fho2v7Rk/35LhtnSWGL5MrM+BtmEFpa0kDWYs+u9GR2z8JoQCuUSGclKnILflOdxx9Y+rqpRzfXP8Af69YzO3ZcxEtakkglwciWOef6PDcGqcpVZU8SSPlMpA4QGuXvH2hlLQL8YHmS7v1jqtUY7JUNWwCTck3DlgLn0tlDeQZa0AqS6iGSxs5ICQA+oPo8ZuafrjpGg+GAFrSCnFwvZ9DYczFckZCStcuakFi3QObH0GUU/ZlzJh3fMr5nSN5XbFppRCqmYSuZdElCcU1QPBIyFrO2UHUiJrf0egRK4TKhbkf9tAsephWScMfM5JfMp45T9KAqqmKQAzABh0EV0WyVzlMkQ9oPGnGopp60zJssIXLUEJQ6VOFAAaBTCKdrSiDLoEKKCtPiVKhZQluyUA6YjnybnGWMIxW9vy1di/AbntF66WjlEpmVSVLGaJYMxXPyAtFwFGZU+agT1GQkKVKUkyypKlBIUHyS5v8o7RzZjLRR0SzKlrMsrQqWh1ABwSu+ufS8BIpUeKpJFRSVKhcLWVeIk5+YlMxPKCjmcfNPG1H36/VdvuaFpodIu2G0ZWQFS9myg4cLVPBRyLJS5gStnGaSmctdThN5FMCmQg8FF79zEvhfY8tS1UtTOqAQkqlolzAmTNQMwN3EkjPC/ygva1JTy5aKimleCZUxKJgSVMqWp0OoE3IJBxGCkss4NqartXF/N/wEvDhJRrn4gw2jPleGiXSyJPiLCEIKiVkqLOQgZXubwzm1S8aqWskBEzC+FwpExJtiQYGnVHhz6af/dzgCeCZjoPzBhl8ZpK5Kpv9pSLCwdTLJCVp6MX7RjxaXFnw7qqXPKvr9WPyZZYsii+gmo6dJCqCYXSQVUiibjjKflmIx86lMmdgXZlRqPiEAyCRniTgOoUVAAjgbwH/APIUv+lEC5Av+pjXpsry4bl1XBi1uFQnwTp/KItAjMUteuXldP5Tl24Q8oNoom2FlflOfbjCMmOUeTPGaYY0BT5bHkYPAiuoluIXGVMJoS7TqvDQ4zNk9eMZtJMPNt0ylhJSCWdwM7tFGz9kk3mBhw1PXhGyDSVi5KxzI2wJoUq5Fs2ybrbWE81bqxEM+TuRl7E2g+l2SlgUF08MiNGOrxXWUwCSG6noPeNys1MWUt58nD/fI7HGmPutDiUhJJsWYPpHwzZ0v+lSAk4XnIvqPvBH3OhX91LA0Sn1CfZ7+sYtb0Q/B3D1Bg0Z/wCIfiESAQlir/m59+sMtrVnhozubDO2V7RlvhihM+YqonAFCT90DcKVxbJkuQ3HoY50MavfLoitRllxix+qX2XuAoC2xzyStYJwF8sLjGPwpFmSL3OUKpNZjUkYWALjkWGVuR7l+uq21stcyaqzhTKBbIixHKEA2eqULAlWRytyvbUG+sbcU4yjfucXV6bLCdJeVdX7iydKdRJKbgkM4BwqKWFs7E+nGPVwYgA6cgRozDJmEEf9LUHZQOEm4NrMxGtzbKzGK59Opc1SbBQBO8WfCHLOBnc3h5y5Qkk+OWco5ikALlzCiYDuqBycKBd7ZD3HEw2pdsonHBUoCVqOFM6WndUolgJiBbMjeHHIQtlyQE4iGGpBdhYPhHAkDP8AFEtkDBVSgtsAnBKr2d3SemIJL6tC5wUuTXpc2THKMF0fVdufh+RrKlTaKcfCLX+8lF/DmD8yeCrZi9xnGwo6lE1KZksunIizpUBdJbUZdxnFe1NmickjJSTZWoOn0YzNNtFdPUFSknw1FMueA7IbyzBw8xJOrnhHOpamHK8y+56Ov9SXHof2/o2C5YNiQARlwbW3OM7tKWoBSSGdJubsWt6RpSkEW0IBNgQ3PWEm0EuVOHcnTiPeFYFtZtlyj4zKVfqS0QnyyG7xf4f3i+CVEDSzv2s0SmAt0Dx6XqcwV1Us8I1/wFSJlS5tZNDiSlwPzKySnuSBGdKrsdRG2pJTbPlDRdVLB5jePe4EC/KrLXPAf95JlibZdZUrSkqV+FUwsEgflSGDDhygiZsqk8XwZ86fOnn+2CynAf8ALSLAPxeOTZoFRRrV5U1CXfIYgUg+pEFfEyzRqQtKZYVNmKBmzQSlGEOAwIuXt0jn6KpQeWXqbdv8D9SpKShHoT+Gtk1326QVylfclaJs8sETZJG62qibHlrFFRPxV9dMz+9EsdJaAG9YqXtSrqEb1crwzkJCRLHDzJdRHeF2z0rQmROWolFXjcq/vkLKSeWMB2OrwOZwyYJwxduvX3sZjjKOSMp9y+XMmp2aPCNxUTQtuON3PZoslTTV0a0qLz5AM2UvUFIcjoQGbpF+ypqZc2bTTThl1JC5SjZImgMpBOhUwI5jnBtDshVImpnLGFKJaydAd0tnxLCNOPI57WujRjyQcMgjrZx8JFVLUErlNNQohxk5SeShYiNFXSBOkTUBOBU+RjCDmleELA7KjLTKVRoqeQP6yowS0/xEEnoBnGvrq2XJmTKlTqRJASEpzUSQlI7kiE6FNQa7bnQ7VtOUX3pGbVL+0UrjNctx/qZx/wCQjQ7RqUr2TMq1KA8Wmwl/7wjARzON4TbLqJdNJAqVolKKlKEsqdSUqUSEsLlngGQKJSgaeVOqVBRUmWkTDLSol33t1PWMukyvHKcVFyV8NLj6j88VNRbaT7hE+mKvscj8UxaCrkmWAtZ9oC2rNTOrlElklYSSNAVXI7Q0IXJEyfOKftMxOBKUl0yJeeF9VHUiM5T0x3iS5UXJjTGPg4tj69WYtRk8SfHQ1W3vgKRLrqOSla/DnlfiOQ/3YBISwDO4HeHe3NibIlCZImIlUikoBlTlqCCSoKYoWpTrKSneBfMPnEvj3FNpqCoQvArxZZEz8niofEeQUExpJEiatqeslyp6VIJMxKNxwQMKkqJuQXBHA2EbYpW1QvYj43sirMxAKs2vB7RGdSy5U+fKl+WXMUkXewVYPyyiwCORkVSaJQsnIZREcAgqtRcGBwIbF2gKAwvCcOFQThu9iWZnPz94rr7WBDZADjr3hjWpe4AJfjrl+phbW02Zv66dI6yHirZyXqZAdj4qAD0UnT+cfcKFSMKWDWB+mj4js4NU07NacgOR/mAXGZj7Ds+XhSgOwSkaaMG9oxa3ojRp+4t+J6rEcCSCokISLFyo8CbnLloYPpdk1EkCXLqVJlpLJThl2DPYqQS7vnCGfRGbUoSpRQFFZxgMBhBUC72LpAvDwbOKmw1CrflmqYvxAVyjJk8kFH8WIxxeTLObXelzXT5DemE1JAXM8R3/AApByz3QOEK/iCiGIDLGNcJS43gS/wBZd2lHJWmyllQ5k8NXf1gH4g2eZgSRmkO2pDFJYjUC9+BhEJVNM2ZMe7G412MMnaDgBYuz4rgMSWNr5HT53F8qmLPiBQbEAuUvaynfh1fKPVFMxQQN3HhLO4ZiynDs9/W1hE6SiVNdEpLJHnKeIBYB/MXD9I6W5VZ5ZYsm/ZJW/bv/AGgeXIMojDcuABdlFRIBfEGYm1uOUN/hjZMmeZk1YKgkjCg4WSSCS4GeQYZMRaITKZQBJdwHw9RqD9PGj2PKSinlFAAHhgm5ckgknV8w3RuEI1GSsdo6Oh0X/tUlwuz+wchQB1JFzvAObXAuWuNYR/EUl1HFuBacCi5Ll93yt0fq8Oi3Es7hhYtci+d29oXbapSpCkm6mdGbEhyCC/FmHOObibhNNe53ssFODi/Yp+H63xJCLh0vKVclsGVzd2KTxvBCFnEEqYnu+ufW8LtlLmAz0FiE4VIIABviSQocWCezQSZysQcX05A8Hzzh04qOdpCtPJzwRb/6uD5RtBH383RlZfoY8mnt27ekGbeSRWTn1X3yH7R1AcW78e0d+DuKZikuWJPxJHCNxsYfaaZMqWoCdJWZktKg4WQkjCeoNjxjDKssdb/KGNDXmQsTElsN7QTSaplJ0bMJFVTlrFQ7oWOPAhQjR7F2+moCZc1SJdQhhNlTWAWR+NGKygc+UZuiqJVSozqeaKeer+sSoPKmnioC6VcxBVZInLGGp2aZpGS5akLSeYLukGObDHl00mordF/HlfU0znDMlbpl0ukSiurJaGCApC0pSXSPERiURwdT20gnYEiROoamlnuES6pYlqHmlkssKSeIKj6wvpNlzkgiXLk0CD5lFQmTW5BNgc8zFW0KqVKkppqckpBJUs+ZajmpR4mLgpQyTyy4uqXf96Ay5FsUVzRKtp5stHh1cn7TIIYT5IKn4FaRdCufzgMETQlAVX1aEEFEhSVYH0xqIFhHaLbE6V5VGLqj4mqFhiswEVjV7bV9Unx/X7UB/sN9VYcJa5BNVUlHj4SmTJQXTJSQxL6rItbn2z0n4hSkLlzk40TfMlyLZu4uC7X5RGYtSy6iTGeqUvMX/qPsYbCa4UVSXQzZJtvczWyNu00oPS0yEq/OrfW/NS3MCL+LqmacGLCNQLQipwUl2JGtoYy0JfENQ0HLIxTm2ELmqUXUYMlIYQL4SmBwqAOrFr84ZSqdSvKlwMzoOpNhGTJfQKD7ndrbfqJtMiiwS/BTh3mVj3FOL4mGTZR1XxBtLAJaatYQA3lRib/Xhxd3eJCjXphPILQT2AU57RyRKxYnUlOFnfE9yRkkE5iL8TLYe9VdgdBS4BcuTmYMESnSgnCygoEOCHGpGvSIiM87vkJO+SqrTu9DAYhhOG4qABB43wCyicolOWSSzfuOfyMLKqpB3mcH1f69I7R15I8pydz+j684Hmh87AXbIccuMdmx4HRqP2iQf86W/TxEv8z7R9kpFMkA5kAAu/Briz/tHyBJHjSbOfEQSOO+LaR9f2bTKISAp2DAs2TXtb3jJrE6VD9PXIsopKZk+UFXRvhmyUHNsmNvaGEv4fpwXwXDjIZbo9CD29oV7UWKReNirBNSot+QkFR9zl+76lZBJwk7x3VJyNrFx9Zxi1EpKMWmVp8eOWScZJNp309yrZ1GlAGF0kqDDIA9tLRfXVoThCiUuphZ9cufD1gRUwjCl3BYeVn58NR9C6n4hq8RQPMUF82FwPxcPSM2O5vaaszWKDn7A/xFtuSppaArF+MJQwxciSCCHNgDd4L+HJI+zIsBdb8i5Du7PhIDmMpOkMd9RSoJKgVJzIISBi/EGDg9BqYMpKYYE/iTcOAQCDcOOOfobx0J4U4bbPP6f/ITWd5JRV1+f3NdtCjxJGFnAZtCkhmf6zEXU6VolIQkJOFASXt6No0Y+h28qnWEFSfAxKxsSopDk4k4RY3DhruXu5jT1AWFMmalIIdmBzALjOMeZSxVF+k7OlzY9Tc4+pdQgKnAgMjDhIuk5s4a9i+ef7rSuqZSVWYB90M9n7EpJBHH1JX4zN4uh4AnO2XKFe0zNsPEXdTE4sSbBsiG4ekXjcbStfQmZSUXKpfWvyS+HiQuoSUhWAIGNIO+WJuCztxHEaNBUyUUKASTmwdhwLAdDFGxETEo++8y5hvk6U7guM9S/BuUFrJQoXxB8/ocorK7zcDNHFx08U+/P1PmnxOl6teIF+HqL+kdp1A2w5cuWkS+L1qFZMfN7W7+l4jQqyvcfX7R28b8i+Rjn6mL9qSgCWDZ/wAoCq1Elk/pwfWG22EOXbm7voIhsal8WYhBsk3URmAkEqItmwMHYDaStgmzzhmMSAc82Lc+8aORU1CgkImqJOgcv0AvlDulmkJIlq8JIsEpJSCcK1NbM4UK3jc2iEtQUqWqwUZnhrIs4moWkEtmRvOdbc4zzm5dDG9VGXFAYo55DKN9cS0pV3ClAiIS6JWMIIZRIACrXOWcG02FQ1crSgXsCsLYkNe6QNPM8QROBCFE/wBVNlrB4J8RKVD1Uk9oS8dilqn7HRRD+9l+kw/+kR+yp8XwyothxOBdvD8TInhaOTFqSJgShK5ibJQteBJONILqKk5JxHPSKKSZNM5RnJQlSZJYILpwlFmLl7KzeJ4SLjmm4th8qmlKISAtzZJKktiPlcYMnbWEfw/SS1pmTZicRCkslyAy8ZJLXOQ11hwsgS0LSSFO5L8VTAlunhn1hFtPxZc5ZkzFSwpQUyTh3FtMCbcAoDtBKKQEZzmnzyaCUhBLIkJJ086j6FRHtEEy0ibNUEgYPDADWSqYjGbcU4VBtCXsQIqr1YzNSC3iSVG2bqklYI/iYws2CMFPMH+ZL/8AzOgtqA3va3fejQLmqAxeIomz3P4sbXfe8inist94R5VCWsDg3ioU3LE/tA5m7hOnhJPdM+Yn5TB6x6XNeUT/AIFj/bMp1/8AuYvaL38V8C9RS1vMEBZvmDMXLNtGIT1xcr8xut388kg81SlhT/7A3rARnq8N8Iw+THrYlYQb5OonLUcBAoq1CrQCkmXgwow3KkzEKxG5AfEpb3AGFns8Si4ea69hrNW/hdFDuFP8lCJAxSoAYAk4gkqJU6DdYQwZKi3kNzFoMYNQqmdHA/8AzRNflV0hLWVfhgWcnIQ4Ud1XSFFRSBbF2IgMXew5EvEQsMgbqc8nsAbP1hdUoawv1c/rfSL5lKEoAQwLeofJtYqTiu/q1znfQA8mjtjhdTqaqkEjKcgtxGNMfWdg7TGFOOWpCwN61gABcgat24R8gqC02WXZlpL/AIrKBJaPr2x5yPCDAhSHQskNvIdJbkWBDaGMurdRTH4Fbol8SyAtImkhgkhVndJbO+ljlHNhVCRLFNjdUoDCGOJUthZyN5uX+DnBonBSVJex8zsBmAQW4sOHrGcrZK5TFBwkHFKXlk4KFagH0LEaRz4TWSPhyGZsbxS8aK6dfkamasGyiQMi5ZRLjjb/AIjJVVLMKjiScSSVYQQHdmc54Sk9oZ7N24KjdKcM9AOKUpzjsBuHNSbDo1+JIrkzMEyaJTKSXQErJDAPckPcJNrMzXgcaeKb3IvLGGqw+V8GKqqgzSWKy3lSA4Y4EtY6t3IHGIIqGTgViYfhyzFweA16gRKqp2UFpSShW8NMjceoI6xKsAXhyxKbFcEg6dAx+WoMdHg8dKM4ylu9QPgSsquAGsVci7KbNwDG9RRKWmUrER90gg3Dukcn+hCDYGzUpQFrAKitQBzsN0NfJwo8Y0NLPw3KiGSWybNw7i4b3Ajm6rNGUtnseo/xOinhx+JL9XYqqaRWJZVOXuM2J3sdexN24QikJBWEJ31qSXJdwE2xAnMNfm0FbX2ktRGBbkHCGU5cAEAOxVpbMNFtJJErEonGoi5JuN7EAABYADQ3flBQk8cd0n16L8jJwjqMix40qXqf4XxG86SCnCmwS3bIjP5wCqddjlzzFxl3b2ghCVLcjCN612Iv5TyzL5ZNFK2KgAmwLC4PM68fnGdR81nSfEaMJ8crw1ZsLpHMknU2tutbgIApB9NxtrbtFvxFP8SoUXdiQS2fT5RTKpcWpw8LAgjrHex+hHJyeplNcsXLYbZnXkH9YK+GlNOSNTLmN1MtYHuYErt0KDk8rWYdID2RtDw58tZ0Itytbvl3hnYz51eNmpnVU0SiZIeYJsvCCAXxCYjI2Pna8epJlVjSucuXglrStSEKlPZaUgkS+GJu8RkzhImF3UgsUkfiCVpWlQe18IB4OrpAypxTLWo28VkoHH7xCyRxSAhieKkwnscjHl8uxLnkZ081aFrQlOMoPOxlqsodD8xAFYtRk7gcKW0w6gJDpHRRc/8AbgyZPEubNneJLwqKyjfSoklRUjdSSq5CcwG1aIJSlKl78sSVizrQ6XGJO4CVOksk2dsXGKa44Bh1V9OUW1SwZ8xwoglakhLYlukrSEuDdVgLaxGXMmOpS5KpQElSUhRBJwqTmQBffTZtRC2qrqckFU1YOBCSBKCvLLSg38QP5eEQTt6ShBloQuaC7lSfD8xlGwCif7IaixMXSGQhkprb17jIVKzKIEtRAsVgEpACiq9mBdRu+RiE1WKWhWoCkH+E4we4W38ELJe1llYWZIEtCFJEtJVcLcKJKlG+8b9LRZT7Tx7iZAlpcEl1kkgKA8yiGZR0gJ04jcOHJCab6UNZU372n/xJlpPT+qPsIXbOmYSqWotjSznIKBCgT3Sz6BRMUzNpVCSlKEo3PKoy0KUN4qsVJOpJjs2S6RiLHN8rxUppUy4aeWxqXcaJ8UIMvwZhUXAOFWRVLUbAXvLDEfmPKKZFUnGJWJIaXMCy+6Ji0lg+VsEoHm40hZ9gnqSB4ysB0dgx6QXJ2QkIwxTzRRcNJx5n/wB9gyTPlhIkmbLJUVeUlgFJQxUogAATJSOxMQ+0y5aRjmIUoYkgIViIRMSpKw4GEMTiF9VcYGl7EQA0TptjIRFPPEJaOKfU9R7QlhRRKUqYVABSinClIxBTeYup0jkL5vZyDAVPRoQXAgp4y5Z73Zpx44447Yk5qtwwEDF9SrdA4mBwYGC4CZUFBIJuXOfAPFFWkFIUARoA3YPyf9IKVKADWBD6gPqxOmbsIFmTgQ4cvqX7sDlHZHCPaaTif6tH1bZUzAhWJeImash7kDERw/4j5PW4rPa55e3prH0TZ+00nxL4VY8YBF2mATLObh1H+cZ9VHdAdgdSHy6lKcTXs5ueAfINz/4iqX94jCsFQAPNwz9mZRiibUBSRhU4yLgPmXLhXtxEelTwhwQ/MWd76uRdveOM8MrOopxoCXswIPiKSVhLsfxpt2fP3ESn7emvgYTgGKrhK93LrwvnBVHVJBAUoFLeYsQVtwOYsHEBVcuSoTBMWAsvhUSn8wbesR6DI5u0aoOTVTVmKeninuxS2v7fQ5LmSgAvfllTpUhYLFzqzgFy7jR4FXSoYkhJYkhQLZuWIZiGJ6N2gmXISrC6rDgxtpm2p7xfVSkoB+8SdQ7BuQdV76nvnDYNRVKzFqdHkzSuW2/f3+ZOkr0eGkJSqZgAfygPhNjmTvoOnPWIUtLUzsSCUoluxYjDq2JTOoZMUlrwNInyChyoEC12F734HIZ8BDKVtaUABY3zcW0uknl7QvalK1Hn4j3hyTio5J8ey4X8lFLQmnJChiUN0kgGzZJuyRbTOOz0g4izpILFi9gosw1AT7+kKnaKCrEZoIvnh3b/AMj6wAnb0uWCkzSoEM6SVD/UwyLjKEPBOcm2b8cseKCjBJIY0U1SbFRTiO6CHJDBRD6FmIi+dXApxnedmuB/uOWjRm5XxEhDlCk6jCDhUbvwLhmDcoAq9u4rJlEgZsdOoh8NNLgGeeLF9fLPjrFhvOw05aZBoiuYEpYkl7dOQiKElSirUkqLnUtb2ERqyWFnzjqRVRRzZO22A7VqncMHOv1lCiXJKyAH0Bz9flBdagE2vbppzuIYbMYG4swc9/5QXYEOoVViUlMuasJHMgfNngmk2ctSjMnLUtZtiUXNtHgujnlAs5Ggewtc84vkLdzx5N7aRm1NqHApwjH0oXp2EjE8cGwk4sTw3eOPGHxJe5LA/wDpkvhFhoEaJDwQ8ceK3MoD8McI4lAGQgmcjUd4ohidgnmgWvQ4HWC4oqjYP+YfrFophyQwA4R2KUTknIxZiHGF0ETBjrxF46DFUWSeOgxB47ia8VRCupU56RW8RJgWqxE6tDEuwJVJqNwNl+I5MeKjll2AtFkhNi72Fsy+R1f94RSakpcKJJbt89Q0SVtMthAbmS7e2kdRGkJ2mQGFuXb/AJ+cDTalT4nuAE2tYAJHXdAEALm41h3726dIZiSPThr9PBFEZdbMNiSe/wBH3ghc1ZzKj1Vb3ESpaV7jKGcqjt9P6RW1F7mJ1VUxiAS3UwMKld7hjodf1MPZ9IGNrtCjaCQkcCCMhz5RTSRdspRUq4N/u/eOYl3uwfQQNP3WPP8AeOqnkAvk2n6xE0TktTVLN36Bg59oia1VxZ826xGkOHewG4ufrSJhCCWGuvHmIqyuSqnUpR/Dz3Us/VoJVJVizI6ONOXaCdjUiSs6AfXrlDObRpL3Nj+3rnBFCfwi43lPpc/rFolLzd+sMV0uqWLDX9OMdG7dVuDd7P8AWkDZCympwzEHK/P94XbSBNtNBln84czJqcD59GLcHbXO0JqkqJJL2HYa6fKI2WIqmSUqc3c+waCaGYS5c20F+Pvb3jktyxOsM9m0ICSTa5zHrE5IVoqSk4WDZ9LRo6H+rSTmUgn0hJU0LkAJtn7cI0AtGXVN0kBMk8eeOPHIxiiTxx448eeIQ68ULSxi2K54LWzFxBIjIxStioJ6k+kVfaDyjtN5nMMoGzkymIyuIp8M8DDQR6K3k2g9HLKf2gx4hHXgHyEiTxCarSK6ifhHPT944DFpFHY9HopmzmyvBEPnkutDsHF+H84KVMOt45Ho6b4NJ2XOu5hmipJTr6x6PREQtFUUkC9+eWUMpNUtnxFuDx6PRZRTVV6yDvFjxhfXzC18wxPP+cej0DItAhJKgCcv1+jF9Sm4HT6949HoFhE65TJYcPlA86eGSA7/ALR6PRSIN9kz0p0IJ1z+Zh0hRKCoFh73PtHo9BfpBOU7LUU/ls5vcBv1eOLlAsku4ck8g9gR1B5xyPRXYhyZThiVaPlyAJd84WKTuqUNQWt82j0eiIgBTJBY8/nDGnmlDgN3HUfIR6PQRAqTPckKuxGXNmF3teGkdj0Y9V2FzOPHo9Hoyiz0cj0eiEPR6PR6IQXTEMoiLZIvHI9DewvuFCOx6PQAw9Fc+dhEej0RdSgBRJLmLZUwi0ej0MBJqJOsRwx6PQJZ/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 rot="20676672">
            <a:off x="6104613" y="2060526"/>
            <a:ext cx="4100108" cy="17674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erlin Sans FB Demi" panose="020E0802020502020306" pitchFamily="34" charset="0"/>
              </a:rPr>
              <a:t>Dieu</a:t>
            </a:r>
          </a:p>
        </p:txBody>
      </p:sp>
      <p:sp>
        <p:nvSpPr>
          <p:cNvPr id="7" name="Ellipse 6"/>
          <p:cNvSpPr/>
          <p:nvPr/>
        </p:nvSpPr>
        <p:spPr>
          <a:xfrm>
            <a:off x="9885406" y="2434281"/>
            <a:ext cx="1853514" cy="1248033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erlin Sans FB Demi" panose="020E0802020502020306" pitchFamily="34" charset="0"/>
              </a:rPr>
              <a:t>est</a:t>
            </a:r>
          </a:p>
        </p:txBody>
      </p:sp>
      <p:sp>
        <p:nvSpPr>
          <p:cNvPr id="8" name="Rectangle 7"/>
          <p:cNvSpPr/>
          <p:nvPr/>
        </p:nvSpPr>
        <p:spPr>
          <a:xfrm rot="21243893">
            <a:off x="6101390" y="3947591"/>
            <a:ext cx="5267703" cy="144348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softEdge rad="6350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ROI</a:t>
            </a:r>
          </a:p>
        </p:txBody>
      </p:sp>
      <p:pic>
        <p:nvPicPr>
          <p:cNvPr id="9" name="Picture 2" descr="https://encrypted-tbn3.gstatic.com/images?q=tbn:ANd9GcQbWNhjaxTNgM1S5v05ObER9nR8-orzLT9eJ74PpOQu3KF_lC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17" b="90000" l="5023" r="94977">
                        <a14:foregroundMark x1="10502" y1="10435" x2="10502" y2="10435"/>
                        <a14:foregroundMark x1="16438" y1="8261" x2="16438" y2="8261"/>
                        <a14:foregroundMark x1="56621" y1="10000" x2="56621" y2="10000"/>
                        <a14:foregroundMark x1="74886" y1="10000" x2="74886" y2="10000"/>
                        <a14:foregroundMark x1="52968" y1="9130" x2="52968" y2="9130"/>
                        <a14:foregroundMark x1="47032" y1="9130" x2="47032" y2="9130"/>
                        <a14:foregroundMark x1="39726" y1="9130" x2="39726" y2="9130"/>
                        <a14:foregroundMark x1="43836" y1="9130" x2="43836" y2="9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6" t="4683" r="204" b="8355"/>
          <a:stretch/>
        </p:blipFill>
        <p:spPr bwMode="auto">
          <a:xfrm>
            <a:off x="352258" y="1791730"/>
            <a:ext cx="5336362" cy="506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194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C:\Users\Jean-Pierre\Documents\EDD Valence\Programme biblique\2016-2017\01. Jungle\3abf3ae2a4fbf11ca58ea4588e27d4f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916" y="-4814"/>
            <a:ext cx="2278356" cy="6862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63688" cy="6858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937" y="0"/>
            <a:ext cx="5383063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20676672">
            <a:off x="161015" y="1442688"/>
            <a:ext cx="4100108" cy="17674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erlin Sans FB Demi" panose="020E0802020502020306" pitchFamily="34" charset="0"/>
              </a:rPr>
              <a:t>Dieu</a:t>
            </a:r>
          </a:p>
        </p:txBody>
      </p:sp>
      <p:sp>
        <p:nvSpPr>
          <p:cNvPr id="10" name="Ellipse 9"/>
          <p:cNvSpPr/>
          <p:nvPr/>
        </p:nvSpPr>
        <p:spPr>
          <a:xfrm>
            <a:off x="2384854" y="3039685"/>
            <a:ext cx="2249609" cy="1816519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erlin Sans FB Demi" panose="020E0802020502020306" pitchFamily="34" charset="0"/>
              </a:rPr>
              <a:t>est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97769" y="457199"/>
            <a:ext cx="4736816" cy="864974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CRÉATEUR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85199" y="1413559"/>
            <a:ext cx="5068602" cy="81529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DONATEUR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41897" y="2427760"/>
            <a:ext cx="5872705" cy="8495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PROTECTEUR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21854" y="3476194"/>
            <a:ext cx="4185767" cy="824137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softEdge rad="6350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SAUVEUR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41897" y="4499241"/>
            <a:ext cx="1770341" cy="93073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softEdge rad="6350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ROI</a:t>
            </a:r>
          </a:p>
        </p:txBody>
      </p:sp>
    </p:spTree>
    <p:extLst>
      <p:ext uri="{BB962C8B-B14F-4D97-AF65-F5344CB8AC3E}">
        <p14:creationId xmlns:p14="http://schemas.microsoft.com/office/powerpoint/2010/main" val="239906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741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05383" y="1902940"/>
            <a:ext cx="5416379" cy="3768811"/>
          </a:xfrm>
          <a:solidFill>
            <a:schemeClr val="accent2">
              <a:lumMod val="40000"/>
              <a:lumOff val="60000"/>
            </a:schemeClr>
          </a:solidFill>
          <a:effectLst>
            <a:softEdge rad="63500"/>
          </a:effectLst>
        </p:spPr>
        <p:txBody>
          <a:bodyPr anchor="ctr">
            <a:normAutofit/>
          </a:bodyPr>
          <a:lstStyle/>
          <a:p>
            <a:r>
              <a:rPr lang="fr-FR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  <a:t>Résoudre </a:t>
            </a:r>
            <a:br>
              <a:rPr lang="fr-FR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</a:br>
            <a:r>
              <a:rPr lang="fr-FR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  <a:t>le mystère </a:t>
            </a:r>
            <a:br>
              <a:rPr lang="fr-FR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</a:br>
            <a:r>
              <a:rPr lang="fr-FR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  <a:t>du totem </a:t>
            </a:r>
            <a:br>
              <a:rPr lang="fr-FR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</a:br>
            <a:r>
              <a:rPr lang="fr-FR" dirty="0">
                <a:solidFill>
                  <a:srgbClr val="00B050"/>
                </a:solidFill>
                <a:latin typeface="Forte" panose="03060902040502070203" pitchFamily="66" charset="0"/>
              </a:rPr>
              <a:t>avec la Bible</a:t>
            </a:r>
          </a:p>
        </p:txBody>
      </p:sp>
    </p:spTree>
    <p:extLst>
      <p:ext uri="{BB962C8B-B14F-4D97-AF65-F5344CB8AC3E}">
        <p14:creationId xmlns:p14="http://schemas.microsoft.com/office/powerpoint/2010/main" val="2145479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951"/>
            <a:ext cx="12192000" cy="68579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79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760" y="412831"/>
            <a:ext cx="11985240" cy="6492874"/>
          </a:xfrm>
          <a:prstGeom prst="rect">
            <a:avLst/>
          </a:prstGeom>
        </p:spPr>
      </p:pic>
      <p:pic>
        <p:nvPicPr>
          <p:cNvPr id="8194" name="Picture 2" descr="https://encrypted-tbn0.gstatic.com/images?q=tbn:ANd9GcR2Q_pFBS-7bc59VPmeTc6dIs-7DbKuaGhhOj9dSb2h56SKYosCGQ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000" l="2740" r="972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198390"/>
            <a:ext cx="3091249" cy="324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29448" y="2014988"/>
            <a:ext cx="75282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>
                <a:solidFill>
                  <a:srgbClr val="00B050"/>
                </a:solidFill>
                <a:latin typeface="Forte" panose="03060902040502070203" pitchFamily="66" charset="0"/>
              </a:rPr>
              <a:t>Genèse </a:t>
            </a:r>
          </a:p>
          <a:p>
            <a:endParaRPr lang="fr-FR" sz="4000" dirty="0">
              <a:latin typeface="Forte" panose="03060902040502070203" pitchFamily="66" charset="0"/>
            </a:endParaRPr>
          </a:p>
          <a:p>
            <a:pPr marL="514350" indent="-514350">
              <a:buAutoNum type="arabicPeriod"/>
            </a:pPr>
            <a:r>
              <a:rPr lang="fr-FR" sz="4000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  <a:t> </a:t>
            </a:r>
            <a:r>
              <a:rPr lang="fr-FR" sz="2800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  <a:t>1  </a:t>
            </a:r>
            <a:r>
              <a:rPr lang="fr-FR" sz="4000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  <a:t>«Au commencement, </a:t>
            </a:r>
          </a:p>
          <a:p>
            <a:r>
              <a:rPr lang="fr-FR" sz="4000" dirty="0">
                <a:solidFill>
                  <a:srgbClr val="00B050"/>
                </a:solidFill>
                <a:latin typeface="Forte" panose="03060902040502070203" pitchFamily="66" charset="0"/>
              </a:rPr>
              <a:t>Dieu créa </a:t>
            </a:r>
            <a:r>
              <a:rPr lang="fr-FR" sz="4000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  <a:t>les cieux et la terre. »</a:t>
            </a:r>
          </a:p>
        </p:txBody>
      </p:sp>
    </p:spTree>
    <p:extLst>
      <p:ext uri="{BB962C8B-B14F-4D97-AF65-F5344CB8AC3E}">
        <p14:creationId xmlns:p14="http://schemas.microsoft.com/office/powerpoint/2010/main" val="3052344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2146" cy="6858000"/>
          </a:xfrm>
          <a:prstGeom prst="rect">
            <a:avLst/>
          </a:prstGeom>
        </p:spPr>
      </p:pic>
      <p:sp>
        <p:nvSpPr>
          <p:cNvPr id="4" name="AutoShape 2" descr="data:image/jpeg;base64,/9j/4AAQSkZJRgABAQAAAQABAAD/2wCEAAkGBxMTEhUTExIWFRUWGB8bFhcYGBgaGBgbGRcXGR0bGBsZHSggGB0lGxgXITEhJSkrLi4uGx8zODMsNygtLisBCgoKDg0OGxAQGzAmICUtLTUtLS8tLS8tLS0tLy0tLy0tLS0tLTUtLS0tLS0tLy0tLS0tLS0tLS0tLS0tLS0tLf/AABEIAKYBLwMBIgACEQEDEQH/xAAbAAACAwEBAQAAAAAAAAAAAAAEBQIDBgEAB//EAEIQAAECBAMGBAMGAgkEAwAAAAECEQADBCESMUEFIlFhcYETMpGhBrHwFCNCUsHRguEkM0NTYmNykvEVg6LCBxay/8QAGgEAAgMBAQAAAAAAAAAAAAAAAgMAAQQFBv/EAC4RAAICAQMCBAUEAwEAAAAAAAABAhEDBBIhMUETIjJRYXGRocFCgdHhBRTwI//aAAwDAQACEQMRAD8AxW3ttKqVS0qICUud1yMyL7x0Gds4ZUyyEpZQBVcJAuGF3I45vGZMgqmBiw4pJ6D9IemkuEqWpRSGQHyycCwtbowfWD6ICkC7fcZh/S2QLcczc8dYT0imWDYaC3FnLWdngnbqQksFk3u5cvY36NAEoqPFzw48oBuwi4sFeZxm7aC+Wmlo0MsTEpJRc2N2whLjypcpuQWys0Z6Qk4xuu515O9zGk2elCVMoAqLABmwEksLBnbXlC5q0EiynSZiCkpuSTdixsbFw+YvyhJtCSEpSyHAOfHMsdbFg/Iw+qTcsBq7EnCoBrEWZ2OjmM/tOlwgLBu/lObtm+p4wMFRGAy83cizu7G2nPI+sHrWoDBMGIYiXNjcWZmBA3r6ntFOy82URqz9Ia7UlJASSoHRLEnJSntk5d4NogImkxBgHJIuOAzPAW0zJPKIiQCpKcKklR1DjXXtrHZc5y6i26UhnJDXSSDzs8aJdBdIScg5dxiZFnPF/q0LluSJtixZSSZSCSHUQ+YOnDnyhbWTPvCUtcBm4Hjwhwqj3cROYUeN1LKVGz5D9oWzdkqKmSzOb8bJ+V/WKhF3yB4cUc2LJxVCBNskbxCrOwcAvxLRtJ9ZfOM1Q0olpUFMXLtrbv8ATxampxKbCxPUk8HIyiZNL4juxcoezCviKpSachTO4wcXfT+F4V/C9SPGLs+A4erjLs8MFbRUE2WtCU/iSAXPJwX7mLaObUE4lzkqQGwuhBc31w2yhcsE4Qar7/0VtqIxVVXi1U0LlrSryqSQehBijx0K88sf6kWPplAe0JKpqFIppiVHJaFbszoHt3jHtXfgVG2zGJgyhoJs20uWVc8h3JtHqOiJnJlLSU33gbFhf9I3MqcEgJSAALADIRrzZdvpGSdGek/BtQc1S0/xEn2EKa+mVJmKlKYlOoyLgGz9Y+i09TGN+NU/0l+KEn5j9ITgzTnPbL2IuRMDFshbKBgcRNJjYU0O8URUqKZa7COKXC6M+09MXBlLUpmbi7nQ/WRhapUVKMRxsZHgY1mzlJuneHDUfvC7FDvZVbjGFXmHuItrNnpXyVxH68YWsji6kM2iFKomFx6ppVSzvC2hGRil4dwwXEKRMiQXAoVFiRFFbQkKiRMDJVEwqKBaA9kALnJQH3vM4LE/Mh317RoZ9EkrWDukEMpi9glgAwIu9hm/qi2PUkkrAuhSXIF879WuIeVdbKxBQWct1t8nonEyVaXfSNUpWbqEm35FgrJTjEk2axbS9jcwnplEXdj3tleHm06sKcXVhBwu97Pc6lrueIhNKAUbjW3Av9ZREQJkq+8B0Ng4J10HR7841yacBTENYG54hmyv+HXUxlKZbLQeBcC2fC/eNRUbQJVupG6LDk7Ow5OB0gMnQtE5+EBbgIYCwANiwcsQxa3pnCfaspJw6lLPpY9Q5OTnK8OphcEWBNmdyPLl/itnC+skrUMAWyUiwzUvUHFqCTlyiIgrRIdYZms4v0YaGJzKVJLkEpIxW4sWbuNOHSKp62schnlxSe2Qi6ZvFyDh3QSWvo5ZtXz4wSKYGAnCAS2eE3xZvkcjlrrDrZdaovjJNgzjibgMTcc2eEs6WRlfXdDHNgW4gWzGZg2kl4lFSbnU8WYuHy1i2rRENJCgrMOcriyQCb58SbZuI4pLApxsTd2bXIe7RXhABSlTBrh3UXUST3vFNXLHmxNoWbIBji46ZQSVFMGnpALAv6hr88zn6RErZG8Em1mscuBJezesenTBgOpJBTctnneFk+cSwxXybk2gPWL3FUFy5n4uTJAZsylybezwxkTFquCd0Dlre6bMebGM2mcSdexbtGq2dJQuX+JKgzWzI1IdjweKciUXIrMxkzYXuLFiD9d4R7UmK8ZSmKVPZjkwAsR0h9TU5QWWGDPizuQMuHf3gZRCZkp0ggEG7HTMHk3doVJJ3KuSOIfs+dMUE/aUAt5V5TE9W+uIMFTpJTcF08R+sdUQoOkgiIyVKS7XHCOa/dfQyy5fJdTLjK/E1SJk8sXCQE+mfuTDeuUqZLx067fiSPN0HA8oywTdgL5ND8EFe4OKo4mJPGp2ZsKWkAzRjVqH3Rytn3h7TSJQylSx/Cn9oqepS6KyWjCyZm7HcUbna0iX4E04EWlqIOEOCEnK0YKUbReLL4iboCS5JKMVqMTXFcOLSJSZhSoKGYjV08wLSFDURkodfD8+xTwuOh/n84TmjasNDKYjQhx7QordlHOXf/Dr2jQKQ8UKDQiE2uhZklE5axZD2soUzL5K4/vxhLOkqQWUOnA9I1RmpC5cEAqJBUVrEeTBFrkO+B6MrxKJOFINuJYZnofnAkiSszEoBIClNyYXLAi2WYg34dqlJkLSkAhLkBiHVa5uHHXhEJoICSSU3YqLhi1jmP5vD2jXYvqJQSFOoXcal3UHcg72XzgBCC4bNxbS/PrBtYFKYuSbkPpcNbIZG1mcQB4lwXv6X5Nnnw1gkUGJAxg2zzFuUOqZKQDiU6iHsS4dzvNkNAIRSphxJ4k/pkOwhjImBCn1Pm9h6RTVkHSVBkgObXex1zGml9YhVKFi7l7fsG4cYBXXpL3fhl0/SK/tLkFw3yiqIV7RlJSo8M3t0iiXOABLYQ3myKiTwPaPbSqQpmZ+xbJ+kUSZpIz6cu7d4tEC0kMtWSiAwt1J4D+Uclz8CXCm0sMmdheBMT2HQm/fPoI9PWARYOIMotFedQHGuR+Wd49PnqJAcjNywyLv7QvM8F/UDtHJs3V8jfqz9v5xTfBaL587AtQz05XGbQJLSVanmeUVsSLnvxgmnYWvfWFNhUcRLuwFmMO9lJswJKiQAAebueVoBly0nVzHaCq3wHwn9hrFKTI4mqp56gzuOdikm4ZVrEv+0ABaTOQEMwBsXd0khnybOCtmTcSQ+QJ925s7ueTQGVplLxr/ACsCDbC3AfVs4IoYqQobws13LMQS5TkzaPnHNr7UloSUoUFLI0uEvqTx5QZO2hLXJ0UW0IaxcZ8wIxUzMvm8JnjjKSYGRLhl1FWKlKxJPUaEcDDyVJlzVJnosQd4c2155X1jmx9jpCBMWHKrpByA0JGpMHFISXAA7Qic03x1M8pEvFi+TNgZYe4icmFNKgEX7aqGppvNOH/cQP1jHShaHG36rHhkouxdTcdB7n2gjZPwtPnXCWGpNgIbgg1H5hO2JkiOGWOEaxOyaKUcMypC1aplJVMP/gCPeJqotnr3RNmSlHymbLUhJ/iNh3h+1l+FPqYxUjgYI2U6Zo5gj9f0hltvYkymUyhY5EZEQvpfOnrAyummCm06Zpk5R6ZLePSchFjRz7pjwEiITpQUGUHH1lBk+XrA0NTsEQ1lEZd808eHWAVJ9I1ZEINoS0pWyT1HA8I0QnfDA9LtDqn8NKFIlA4vKo9r55sXDcoWz5yXwL0Nss3La8PnDDZ6VKTvSwCpjcZKxOTfPXOBa6nCC5uT/PP+UbUamKa+WAn59deuf00fWfhLYkmkkIAlIM4peZNWkYsRY4UkiyQ4SCOGrx8wlIedKe5MxGb/AJhZhp0j7bTKKmJThLZX/URl1U3FJIdhimyyXjZyByvl7W7R1IWDkC/Fv24wclAZvr6zi1KRrYfX6xy/GbZppCKZJJA+7S93s5Li34dIrNOAf6uWeAUhJf1TDfaFbJkoUtarDOxc6WA10jJ7e+KVgASUgYjuqKcROTNkAXcNvZQ6PiS6GfNqcWJNzf8AI2qKNC3xSJKhZgqWhVn5ogY/DNCQTMo5JUc2QpIfoGHtGN2ntioUyVz5jjPCrCDc6JtAip80Zzpo4feL0/i4vD4wyL9RzZf5bFdbGa//AOrURLKoUYSbYVTEsB3Znj034Z2e7LoUgcccx++9eM7s/bFU4SioWpRIAQv7zETk2Jz7jSNBJ+KkpWRUyShLsJkt1JA0xIuU24P0ipvMujv9zRg12nyK2q+fT6lVX8C7LWk4UKl2sUrIIfiFEvbiIV0//wAe0Es/ezZ08HIYkpAZ88AxH1AjboQmYkLQoKQoWUkuDkO1/rSPfZczl0fho2v7Rk/35LhtnSWGL5MrM+BtmEFpa0kDWYs+u9GR2z8JoQCuUSGclKnILflOdxx9Y+rqpRzfXP8Af69YzO3ZcxEtakkglwciWOef6PDcGqcpVZU8SSPlMpA4QGuXvH2hlLQL8YHmS7v1jqtUY7JUNWwCTck3DlgLn0tlDeQZa0AqS6iGSxs5ICQA+oPo8ZuafrjpGg+GAFrSCnFwvZ9DYczFckZCStcuakFi3QObH0GUU/ZlzJh3fMr5nSN5XbFppRCqmYSuZdElCcU1QPBIyFrO2UHUiJrf0egRK4TKhbkf9tAsephWScMfM5JfMp45T9KAqqmKQAzABh0EV0WyVzlMkQ9oPGnGopp60zJssIXLUEJQ6VOFAAaBTCKdrSiDLoEKKCtPiVKhZQluyUA6YjnybnGWMIxW9vy1di/AbntF66WjlEpmVSVLGaJYMxXPyAtFwFGZU+agT1GQkKVKUkyypKlBIUHyS5v8o7RzZjLRR0SzKlrMsrQqWh1ABwSu+ufS8BIpUeKpJFRSVKhcLWVeIk5+YlMxPKCjmcfNPG1H36/VdvuaFpodIu2G0ZWQFS9myg4cLVPBRyLJS5gStnGaSmctdThN5FMCmQg8FF79zEvhfY8tS1UtTOqAQkqlolzAmTNQMwN3EkjPC/ygva1JTy5aKimleCZUxKJgSVMqWp0OoE3IJBxGCkss4NqartXF/N/wEvDhJRrn4gw2jPleGiXSyJPiLCEIKiVkqLOQgZXubwzm1S8aqWskBEzC+FwpExJtiQYGnVHhz6af/dzgCeCZjoPzBhl8ZpK5Kpv9pSLCwdTLJCVp6MX7RjxaXFnw7qqXPKvr9WPyZZYsii+gmo6dJCqCYXSQVUiibjjKflmIx86lMmdgXZlRqPiEAyCRniTgOoUVAAjgbwH/APIUv+lEC5Av+pjXpsry4bl1XBi1uFQnwTp/KItAjMUteuXldP5Tl24Q8oNoom2FlflOfbjCMmOUeTPGaYY0BT5bHkYPAiuoluIXGVMJoS7TqvDQ4zNk9eMZtJMPNt0ylhJSCWdwM7tFGz9kk3mBhw1PXhGyDSVi5KxzI2wJoUq5Fs2ybrbWE81bqxEM+TuRl7E2g+l2SlgUF08MiNGOrxXWUwCSG6noPeNys1MWUt58nD/fI7HGmPutDiUhJJsWYPpHwzZ0v+lSAk4XnIvqPvBH3OhX91LA0Sn1CfZ7+sYtb0Q/B3D1Bg0Z/wCIfiESAQlir/m59+sMtrVnhozubDO2V7RlvhihM+YqonAFCT90DcKVxbJkuQ3HoY50MavfLoitRllxix+qX2XuAoC2xzyStYJwF8sLjGPwpFmSL3OUKpNZjUkYWALjkWGVuR7l+uq21stcyaqzhTKBbIixHKEA2eqULAlWRytyvbUG+sbcU4yjfucXV6bLCdJeVdX7iydKdRJKbgkM4BwqKWFs7E+nGPVwYgA6cgRozDJmEEf9LUHZQOEm4NrMxGtzbKzGK59Opc1SbBQBO8WfCHLOBnc3h5y5Qkk+OWco5ikALlzCiYDuqBycKBd7ZD3HEw2pdsonHBUoCVqOFM6WndUolgJiBbMjeHHIQtlyQE4iGGpBdhYPhHAkDP8AFEtkDBVSgtsAnBKr2d3SemIJL6tC5wUuTXpc2THKMF0fVdufh+RrKlTaKcfCLX+8lF/DmD8yeCrZi9xnGwo6lE1KZksunIizpUBdJbUZdxnFe1NmickjJSTZWoOn0YzNNtFdPUFSknw1FMueA7IbyzBw8xJOrnhHOpamHK8y+56Ov9SXHof2/o2C5YNiQARlwbW3OM7tKWoBSSGdJubsWt6RpSkEW0IBNgQ3PWEm0EuVOHcnTiPeFYFtZtlyj4zKVfqS0QnyyG7xf4f3i+CVEDSzv2s0SmAt0Dx6XqcwV1Us8I1/wFSJlS5tZNDiSlwPzKySnuSBGdKrsdRG2pJTbPlDRdVLB5jePe4EC/KrLXPAf95JlibZdZUrSkqV+FUwsEgflSGDDhygiZsqk8XwZ86fOnn+2CynAf8ALSLAPxeOTZoFRRrV5U1CXfIYgUg+pEFfEyzRqQtKZYVNmKBmzQSlGEOAwIuXt0jn6KpQeWXqbdv8D9SpKShHoT+Gtk1326QVylfclaJs8sETZJG62qibHlrFFRPxV9dMz+9EsdJaAG9YqXtSrqEb1crwzkJCRLHDzJdRHeF2z0rQmROWolFXjcq/vkLKSeWMB2OrwOZwyYJwxduvX3sZjjKOSMp9y+XMmp2aPCNxUTQtuON3PZoslTTV0a0qLz5AM2UvUFIcjoQGbpF+ypqZc2bTTThl1JC5SjZImgMpBOhUwI5jnBtDshVImpnLGFKJaydAd0tnxLCNOPI57WujRjyQcMgjrZx8JFVLUErlNNQohxk5SeShYiNFXSBOkTUBOBU+RjCDmleELA7KjLTKVRoqeQP6yowS0/xEEnoBnGvrq2XJmTKlTqRJASEpzUSQlI7kiE6FNQa7bnQ7VtOUX3pGbVL+0UrjNctx/qZx/wCQjQ7RqUr2TMq1KA8Wmwl/7wjARzON4TbLqJdNJAqVolKKlKEsqdSUqUSEsLlngGQKJSgaeVOqVBRUmWkTDLSol33t1PWMukyvHKcVFyV8NLj6j88VNRbaT7hE+mKvscj8UxaCrkmWAtZ9oC2rNTOrlElklYSSNAVXI7Q0IXJEyfOKftMxOBKUl0yJeeF9VHUiM5T0x3iS5UXJjTGPg4tj69WYtRk8SfHQ1W3vgKRLrqOSla/DnlfiOQ/3YBISwDO4HeHe3NibIlCZImIlUikoBlTlqCCSoKYoWpTrKSneBfMPnEvj3FNpqCoQvArxZZEz8niofEeQUExpJEiatqeslyp6VIJMxKNxwQMKkqJuQXBHA2EbYpW1QvYj43sirMxAKs2vB7RGdSy5U+fKl+WXMUkXewVYPyyiwCORkVSaJQsnIZREcAgqtRcGBwIbF2gKAwvCcOFQThu9iWZnPz94rr7WBDZADjr3hjWpe4AJfjrl+phbW02Zv66dI6yHirZyXqZAdj4qAD0UnT+cfcKFSMKWDWB+mj4js4NU07NacgOR/mAXGZj7Ds+XhSgOwSkaaMG9oxa3ojRp+4t+J6rEcCSCokISLFyo8CbnLloYPpdk1EkCXLqVJlpLJThl2DPYqQS7vnCGfRGbUoSpRQFFZxgMBhBUC72LpAvDwbOKmw1CrflmqYvxAVyjJk8kFH8WIxxeTLObXelzXT5DemE1JAXM8R3/AApByz3QOEK/iCiGIDLGNcJS43gS/wBZd2lHJWmyllQ5k8NXf1gH4g2eZgSRmkO2pDFJYjUC9+BhEJVNM2ZMe7G412MMnaDgBYuz4rgMSWNr5HT53F8qmLPiBQbEAuUvaynfh1fKPVFMxQQN3HhLO4ZiynDs9/W1hE6SiVNdEpLJHnKeIBYB/MXD9I6W5VZ5ZYsm/ZJW/bv/AGgeXIMojDcuABdlFRIBfEGYm1uOUN/hjZMmeZk1YKgkjCg4WSSCS4GeQYZMRaITKZQBJdwHw9RqD9PGj2PKSinlFAAHhgm5ckgknV8w3RuEI1GSsdo6Oh0X/tUlwuz+wchQB1JFzvAObXAuWuNYR/EUl1HFuBacCi5Ll93yt0fq8Oi3Es7hhYtci+d29oXbapSpCkm6mdGbEhyCC/FmHOObibhNNe53ssFODi/Yp+H63xJCLh0vKVclsGVzd2KTxvBCFnEEqYnu+ufW8LtlLmAz0FiE4VIIABviSQocWCezQSZysQcX05A8Hzzh04qOdpCtPJzwRb/6uD5RtBH383RlZfoY8mnt27ekGbeSRWTn1X3yH7R1AcW78e0d+DuKZikuWJPxJHCNxsYfaaZMqWoCdJWZktKg4WQkjCeoNjxjDKssdb/KGNDXmQsTElsN7QTSaplJ0bMJFVTlrFQ7oWOPAhQjR7F2+moCZc1SJdQhhNlTWAWR+NGKygc+UZuiqJVSozqeaKeer+sSoPKmnioC6VcxBVZInLGGp2aZpGS5akLSeYLukGObDHl00mordF/HlfU0znDMlbpl0ukSiurJaGCApC0pSXSPERiURwdT20gnYEiROoamlnuES6pYlqHmlkssKSeIKj6wvpNlzkgiXLk0CD5lFQmTW5BNgc8zFW0KqVKkppqckpBJUs+ZajmpR4mLgpQyTyy4uqXf96Ay5FsUVzRKtp5stHh1cn7TIIYT5IKn4FaRdCufzgMETQlAVX1aEEFEhSVYH0xqIFhHaLbE6V5VGLqj4mqFhiswEVjV7bV9Unx/X7UB/sN9VYcJa5BNVUlHj4SmTJQXTJSQxL6rItbn2z0n4hSkLlzk40TfMlyLZu4uC7X5RGYtSy6iTGeqUvMX/qPsYbCa4UVSXQzZJtvczWyNu00oPS0yEq/OrfW/NS3MCL+LqmacGLCNQLQipwUl2JGtoYy0JfENQ0HLIxTm2ELmqUXUYMlIYQL4SmBwqAOrFr84ZSqdSvKlwMzoOpNhGTJfQKD7ndrbfqJtMiiwS/BTh3mVj3FOL4mGTZR1XxBtLAJaatYQA3lRib/Xhxd3eJCjXphPILQT2AU57RyRKxYnUlOFnfE9yRkkE5iL8TLYe9VdgdBS4BcuTmYMESnSgnCygoEOCHGpGvSIiM87vkJO+SqrTu9DAYhhOG4qABB43wCyicolOWSSzfuOfyMLKqpB3mcH1f69I7R15I8pydz+j684Hmh87AXbIccuMdmx4HRqP2iQf86W/TxEv8z7R9kpFMkA5kAAu/Briz/tHyBJHjSbOfEQSOO+LaR9f2bTKISAp2DAs2TXtb3jJrE6VD9PXIsopKZk+UFXRvhmyUHNsmNvaGEv4fpwXwXDjIZbo9CD29oV7UWKReNirBNSot+QkFR9zl+76lZBJwk7x3VJyNrFx9Zxi1EpKMWmVp8eOWScZJNp309yrZ1GlAGF0kqDDIA9tLRfXVoThCiUuphZ9cufD1gRUwjCl3BYeVn58NR9C6n4hq8RQPMUF82FwPxcPSM2O5vaaszWKDn7A/xFtuSppaArF+MJQwxciSCCHNgDd4L+HJI+zIsBdb8i5Du7PhIDmMpOkMd9RSoJKgVJzIISBi/EGDg9BqYMpKYYE/iTcOAQCDcOOOfobx0J4U4bbPP6f/ITWd5JRV1+f3NdtCjxJGFnAZtCkhmf6zEXU6VolIQkJOFASXt6No0Y+h28qnWEFSfAxKxsSopDk4k4RY3DhruXu5jT1AWFMmalIIdmBzALjOMeZSxVF+k7OlzY9Tc4+pdQgKnAgMjDhIuk5s4a9i+ef7rSuqZSVWYB90M9n7EpJBHH1JX4zN4uh4AnO2XKFe0zNsPEXdTE4sSbBsiG4ekXjcbStfQmZSUXKpfWvyS+HiQuoSUhWAIGNIO+WJuCztxHEaNBUyUUKASTmwdhwLAdDFGxETEo++8y5hvk6U7guM9S/BuUFrJQoXxB8/ocorK7zcDNHFx08U+/P1PmnxOl6teIF+HqL+kdp1A2w5cuWkS+L1qFZMfN7W7+l4jQqyvcfX7R28b8i+Rjn6mL9qSgCWDZ/wAoCq1Elk/pwfWG22EOXbm7voIhsal8WYhBsk3URmAkEqItmwMHYDaStgmzzhmMSAc82Lc+8aORU1CgkImqJOgcv0AvlDulmkJIlq8JIsEpJSCcK1NbM4UK3jc2iEtQUqWqwUZnhrIs4moWkEtmRvOdbc4zzm5dDG9VGXFAYo55DKN9cS0pV3ClAiIS6JWMIIZRIACrXOWcG02FQ1crSgXsCsLYkNe6QNPM8QROBCFE/wBVNlrB4J8RKVD1Uk9oS8dilqn7HRRD+9l+kw/+kR+yp8XwyothxOBdvD8TInhaOTFqSJgShK5ibJQteBJONILqKk5JxHPSKKSZNM5RnJQlSZJYILpwlFmLl7KzeJ4SLjmm4th8qmlKISAtzZJKktiPlcYMnbWEfw/SS1pmTZicRCkslyAy8ZJLXOQ11hwsgS0LSSFO5L8VTAlunhn1hFtPxZc5ZkzFSwpQUyTh3FtMCbcAoDtBKKQEZzmnzyaCUhBLIkJJ086j6FRHtEEy0ibNUEgYPDADWSqYjGbcU4VBtCXsQIqr1YzNSC3iSVG2bqklYI/iYws2CMFPMH+ZL/8AzOgtqA3va3fejQLmqAxeIomz3P4sbXfe8inist94R5VCWsDg3ioU3LE/tA5m7hOnhJPdM+Yn5TB6x6XNeUT/AIFj/bMp1/8AuYvaL38V8C9RS1vMEBZvmDMXLNtGIT1xcr8xut388kg81SlhT/7A3rARnq8N8Iw+THrYlYQb5OonLUcBAoq1CrQCkmXgwow3KkzEKxG5AfEpb3AGFns8Si4ea69hrNW/hdFDuFP8lCJAxSoAYAk4gkqJU6DdYQwZKi3kNzFoMYNQqmdHA/8AzRNflV0hLWVfhgWcnIQ4Ud1XSFFRSBbF2IgMXew5EvEQsMgbqc8nsAbP1hdUoawv1c/rfSL5lKEoAQwLeofJtYqTiu/q1znfQA8mjtjhdTqaqkEjKcgtxGNMfWdg7TGFOOWpCwN61gABcgat24R8gqC02WXZlpL/AIrKBJaPr2x5yPCDAhSHQskNvIdJbkWBDaGMurdRTH4Fbol8SyAtImkhgkhVndJbO+ljlHNhVCRLFNjdUoDCGOJUthZyN5uX+DnBonBSVJex8zsBmAQW4sOHrGcrZK5TFBwkHFKXlk4KFagH0LEaRz4TWSPhyGZsbxS8aK6dfkamasGyiQMi5ZRLjjb/AIjJVVLMKjiScSSVYQQHdmc54Sk9oZ7N24KjdKcM9AOKUpzjsBuHNSbDo1+JIrkzMEyaJTKSXQErJDAPckPcJNrMzXgcaeKb3IvLGGqw+V8GKqqgzSWKy3lSA4Y4EtY6t3IHGIIqGTgViYfhyzFweA16gRKqp2UFpSShW8NMjceoI6xKsAXhyxKbFcEg6dAx+WoMdHg8dKM4ylu9QPgSsquAGsVci7KbNwDG9RRKWmUrER90gg3Dukcn+hCDYGzUpQFrAKitQBzsN0NfJwo8Y0NLPw3KiGSWybNw7i4b3Ajm6rNGUtnseo/xOinhx+JL9XYqqaRWJZVOXuM2J3sdexN24QikJBWEJ31qSXJdwE2xAnMNfm0FbX2ktRGBbkHCGU5cAEAOxVpbMNFtJJErEonGoi5JuN7EAABYADQ3flBQk8cd0n16L8jJwjqMix40qXqf4XxG86SCnCmwS3bIjP5wCqddjlzzFxl3b2ghCVLcjCN612Iv5TyzL5ZNFK2KgAmwLC4PM68fnGdR81nSfEaMJ8crw1ZsLpHMknU2tutbgIApB9NxtrbtFvxFP8SoUXdiQS2fT5RTKpcWpw8LAgjrHex+hHJyeplNcsXLYbZnXkH9YK+GlNOSNTLmN1MtYHuYErt0KDk8rWYdID2RtDw58tZ0Itytbvl3hnYz51eNmpnVU0SiZIeYJsvCCAXxCYjI2Pna8epJlVjSucuXglrStSEKlPZaUgkS+GJu8RkzhImF3UgsUkfiCVpWlQe18IB4OrpAypxTLWo28VkoHH7xCyRxSAhieKkwnscjHl8uxLnkZ081aFrQlOMoPOxlqsodD8xAFYtRk7gcKW0w6gJDpHRRc/8AbgyZPEubNneJLwqKyjfSoklRUjdSSq5CcwG1aIJSlKl78sSVizrQ6XGJO4CVOksk2dsXGKa44Bh1V9OUW1SwZ8xwoglakhLYlukrSEuDdVgLaxGXMmOpS5KpQElSUhRBJwqTmQBffTZtRC2qrqckFU1YOBCSBKCvLLSg38QP5eEQTt6ShBloQuaC7lSfD8xlGwCif7IaixMXSGQhkprb17jIVKzKIEtRAsVgEpACiq9mBdRu+RiE1WKWhWoCkH+E4we4W38ELJe1llYWZIEtCFJEtJVcLcKJKlG+8b9LRZT7Tx7iZAlpcEl1kkgKA8yiGZR0gJ04jcOHJCab6UNZU372n/xJlpPT+qPsIXbOmYSqWotjSznIKBCgT3Sz6BRMUzNpVCSlKEo3PKoy0KUN4qsVJOpJjs2S6RiLHN8rxUppUy4aeWxqXcaJ8UIMvwZhUXAOFWRVLUbAXvLDEfmPKKZFUnGJWJIaXMCy+6Ji0lg+VsEoHm40hZ9gnqSB4ysB0dgx6QXJ2QkIwxTzRRcNJx5n/wB9gyTPlhIkmbLJUVeUlgFJQxUogAATJSOxMQ+0y5aRjmIUoYkgIViIRMSpKw4GEMTiF9VcYGl7EQA0TptjIRFPPEJaOKfU9R7QlhRRKUqYVABSinClIxBTeYup0jkL5vZyDAVPRoQXAgp4y5Z73Zpx44447Yk5qtwwEDF9SrdA4mBwYGC4CZUFBIJuXOfAPFFWkFIUARoA3YPyf9IKVKADWBD6gPqxOmbsIFmTgQ4cvqX7sDlHZHCPaaTif6tH1bZUzAhWJeImash7kDERw/4j5PW4rPa55e3prH0TZ+00nxL4VY8YBF2mATLObh1H+cZ9VHdAdgdSHy6lKcTXs5ueAfINz/4iqX94jCsFQAPNwz9mZRiibUBSRhU4yLgPmXLhXtxEelTwhwQ/MWd76uRdveOM8MrOopxoCXswIPiKSVhLsfxpt2fP3ESn7emvgYTgGKrhK93LrwvnBVHVJBAUoFLeYsQVtwOYsHEBVcuSoTBMWAsvhUSn8wbesR6DI5u0aoOTVTVmKeninuxS2v7fQ5LmSgAvfllTpUhYLFzqzgFy7jR4FXSoYkhJYkhQLZuWIZiGJ6N2gmXISrC6rDgxtpm2p7xfVSkoB+8SdQ7BuQdV76nvnDYNRVKzFqdHkzSuW2/f3+ZOkr0eGkJSqZgAfygPhNjmTvoOnPWIUtLUzsSCUoluxYjDq2JTOoZMUlrwNInyChyoEC12F734HIZ8BDKVtaUABY3zcW0uknl7QvalK1Hn4j3hyTio5J8ey4X8lFLQmnJChiUN0kgGzZJuyRbTOOz0g4izpILFi9gosw1AT7+kKnaKCrEZoIvnh3b/AMj6wAnb0uWCkzSoEM6SVD/UwyLjKEPBOcm2b8cseKCjBJIY0U1SbFRTiO6CHJDBRD6FmIi+dXApxnedmuB/uOWjRm5XxEhDlCk6jCDhUbvwLhmDcoAq9u4rJlEgZsdOoh8NNLgGeeLF9fLPjrFhvOw05aZBoiuYEpYkl7dOQiKElSirUkqLnUtb2ERqyWFnzjqRVRRzZO22A7VqncMHOv1lCiXJKyAH0Bz9flBdagE2vbppzuIYbMYG4swc9/5QXYEOoVViUlMuasJHMgfNngmk2ctSjMnLUtZtiUXNtHgujnlAs5Ggewtc84vkLdzx5N7aRm1NqHApwjH0oXp2EjE8cGwk4sTw3eOPGHxJe5LA/wDpkvhFhoEaJDwQ8ceK3MoD8McI4lAGQgmcjUd4ohidgnmgWvQ4HWC4oqjYP+YfrFophyQwA4R2KUTknIxZiHGF0ETBjrxF46DFUWSeOgxB47ia8VRCupU56RW8RJgWqxE6tDEuwJVJqNwNl+I5MeKjll2AtFkhNi72Fsy+R1f94RSakpcKJJbt89Q0SVtMthAbmS7e2kdRGkJ2mQGFuXb/AJ+cDTalT4nuAE2tYAJHXdAEALm41h3726dIZiSPThr9PBFEZdbMNiSe/wBH3ghc1ZzKj1Vb3ESpaV7jKGcqjt9P6RW1F7mJ1VUxiAS3UwMKld7hjodf1MPZ9IGNrtCjaCQkcCCMhz5RTSRdspRUq4N/u/eOYl3uwfQQNP3WPP8AeOqnkAvk2n6xE0TktTVLN36Bg59oia1VxZ826xGkOHewG4ufrSJhCCWGuvHmIqyuSqnUpR/Dz3Us/VoJVJVizI6ONOXaCdjUiSs6AfXrlDObRpL3Nj+3rnBFCfwi43lPpc/rFolLzd+sMV0uqWLDX9OMdG7dVuDd7P8AWkDZCympwzEHK/P94XbSBNtNBln84czJqcD59GLcHbXO0JqkqJJL2HYa6fKI2WIqmSUqc3c+waCaGYS5c20F+Pvb3jktyxOsM9m0ICSTa5zHrE5IVoqSk4WDZ9LRo6H+rSTmUgn0hJU0LkAJtn7cI0AtGXVN0kBMk8eeOPHIxiiTxx448eeIQ68ULSxi2K54LWzFxBIjIxStioJ6k+kVfaDyjtN5nMMoGzkymIyuIp8M8DDQR6K3k2g9HLKf2gx4hHXgHyEiTxCarSK6ifhHPT944DFpFHY9HopmzmyvBEPnkutDsHF+H84KVMOt45Ho6b4NJ2XOu5hmipJTr6x6PREQtFUUkC9+eWUMpNUtnxFuDx6PRZRTVV6yDvFjxhfXzC18wxPP+cej0DItAhJKgCcv1+jF9Sm4HT6949HoFhE65TJYcPlA86eGSA7/ALR6PRSIN9kz0p0IJ1z+Zh0hRKCoFh73PtHo9BfpBOU7LUU/ls5vcBv1eOLlAsku4ck8g9gR1B5xyPRXYhyZThiVaPlyAJd84WKTuqUNQWt82j0eiIgBTJBY8/nDGnmlDgN3HUfIR6PQRAqTPckKuxGXNmF3teGkdj0Y9V2FzOPHo9Hoyiz0cj0eiEPR6PR6IQXTEMoiLZIvHI9DewvuFCOx6PQAw9Fc+dhEej0RdSgBRJLmLZUwi0ej0MBJqJOsRwx6PQJZ/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 rot="20676672">
            <a:off x="6104613" y="2060526"/>
            <a:ext cx="4100108" cy="17674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erlin Sans FB Demi" panose="020E0802020502020306" pitchFamily="34" charset="0"/>
              </a:rPr>
              <a:t>Dieu</a:t>
            </a:r>
          </a:p>
        </p:txBody>
      </p:sp>
      <p:sp>
        <p:nvSpPr>
          <p:cNvPr id="7" name="Ellipse 6"/>
          <p:cNvSpPr/>
          <p:nvPr/>
        </p:nvSpPr>
        <p:spPr>
          <a:xfrm>
            <a:off x="9885406" y="2434281"/>
            <a:ext cx="1853514" cy="1248033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erlin Sans FB Demi" panose="020E0802020502020306" pitchFamily="34" charset="0"/>
              </a:rPr>
              <a:t>est</a:t>
            </a:r>
          </a:p>
        </p:txBody>
      </p:sp>
      <p:sp>
        <p:nvSpPr>
          <p:cNvPr id="8" name="Rectangle 7"/>
          <p:cNvSpPr/>
          <p:nvPr/>
        </p:nvSpPr>
        <p:spPr>
          <a:xfrm rot="21243893">
            <a:off x="5789196" y="3980800"/>
            <a:ext cx="6352962" cy="1293374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CRÉATEUR</a:t>
            </a:r>
          </a:p>
        </p:txBody>
      </p:sp>
    </p:spTree>
    <p:extLst>
      <p:ext uri="{BB962C8B-B14F-4D97-AF65-F5344CB8AC3E}">
        <p14:creationId xmlns:p14="http://schemas.microsoft.com/office/powerpoint/2010/main" val="513236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79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760" y="420782"/>
            <a:ext cx="11985240" cy="649287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373395" y="1184447"/>
            <a:ext cx="872387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0070C0"/>
                </a:solidFill>
                <a:latin typeface="Forte" panose="03060902040502070203" pitchFamily="66" charset="0"/>
              </a:rPr>
              <a:t>Matthieu </a:t>
            </a:r>
          </a:p>
          <a:p>
            <a:endParaRPr lang="fr-FR" sz="3600" b="1" dirty="0">
              <a:latin typeface="Forte" panose="03060902040502070203" pitchFamily="66" charset="0"/>
            </a:endParaRPr>
          </a:p>
          <a:p>
            <a:r>
              <a:rPr lang="fr-FR" sz="4400" b="1" dirty="0">
                <a:solidFill>
                  <a:srgbClr val="0070C0"/>
                </a:solidFill>
                <a:latin typeface="Forte" panose="03060902040502070203" pitchFamily="66" charset="0"/>
              </a:rPr>
              <a:t>6. </a:t>
            </a:r>
            <a:r>
              <a:rPr lang="fr-FR" sz="2400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  <a:t>26</a:t>
            </a:r>
            <a:r>
              <a:rPr lang="fr-FR" sz="2400" b="1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  <a:t> «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  <a:t>Regardez </a:t>
            </a:r>
            <a:r>
              <a:rPr lang="fr-FR" sz="3600" dirty="0">
                <a:solidFill>
                  <a:srgbClr val="0070C0"/>
                </a:solidFill>
                <a:latin typeface="Forte" panose="03060902040502070203" pitchFamily="66" charset="0"/>
              </a:rPr>
              <a:t>les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  <a:t> </a:t>
            </a:r>
            <a:r>
              <a:rPr lang="fr-FR" sz="3600" dirty="0">
                <a:solidFill>
                  <a:srgbClr val="0070C0"/>
                </a:solidFill>
                <a:latin typeface="Forte" panose="03060902040502070203" pitchFamily="66" charset="0"/>
              </a:rPr>
              <a:t>oiseaux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  <a:t> du ciel: </a:t>
            </a:r>
          </a:p>
          <a:p>
            <a:r>
              <a:rPr lang="fr-FR" sz="3600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  <a:t>ils ne sèment ni ne moissonnent, </a:t>
            </a:r>
          </a:p>
          <a:p>
            <a:r>
              <a:rPr lang="fr-FR" sz="3600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  <a:t>et ils n'amassent rien dans des greniers ; </a:t>
            </a:r>
          </a:p>
          <a:p>
            <a:r>
              <a:rPr lang="fr-FR" sz="3600" dirty="0">
                <a:solidFill>
                  <a:srgbClr val="0070C0"/>
                </a:solidFill>
                <a:latin typeface="Forte" panose="03060902040502070203" pitchFamily="66" charset="0"/>
              </a:rPr>
              <a:t>C’est votre Père céleste qui les nourrit. </a:t>
            </a:r>
          </a:p>
          <a:p>
            <a:r>
              <a:rPr lang="fr-FR" sz="3600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  <a:t>Ne valez vous pas beaucoup plus qu'eux ? »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57" r="9726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216" y="522199"/>
            <a:ext cx="3338384" cy="350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75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2" y="1"/>
            <a:ext cx="12179594" cy="6858000"/>
          </a:xfrm>
          <a:prstGeom prst="rect">
            <a:avLst/>
          </a:prstGeom>
        </p:spPr>
      </p:pic>
      <p:sp>
        <p:nvSpPr>
          <p:cNvPr id="4" name="AutoShape 2" descr="data:image/jpeg;base64,/9j/4AAQSkZJRgABAQAAAQABAAD/2wCEAAkGBxQTEhUUExQWFRUXFhoZFxcYGBcYGhgYFxwXGBcWGBgcHCggGB0nHBcXIjEhJSkrLi4uGh8zODMsNygtLisBCgoKDg0OGxAQGywmICQ0LzQsLSwuLC0sLSw0LCwsLyw0LSwsMDQsLCwsLywsLCwsLCwsLCwsLCwsLCwsLCwsLP/AABEIAKYBLwMBIgACEQEDEQH/xAAbAAACAwEBAQAAAAAAAAAAAAAEBQIDBgABB//EAEMQAAECBAQDBgQCBwYHAQEAAAECEQADBCESMUFRBWFxBhMigZGhMrHB8FLRFCNCcoLh8SRTYpKishUWM0Njs8KTB//EABoBAAIDAQEAAAAAAAAAAAAAAAEDAAIEBQb/xAAxEQACAgEDAgMHAwQDAAAAAAAAAQIRAwQhMRJBBRNRImFxgaHB8DKRsRQV0eEjM/H/2gAMAwEAAhEDEQA/AF0iUAkAkDK/he4a/wCF2bKICaG3IcFyWfkCfeF1DUqKLAvmXzOmY6ZcngulAJf9nMKfPMeYbeF2EX1+LWwxBtPXP1gCpk316MIbcUmAJ0uctdSSfP6QGtiCbA/PL30gkA5Mm419PveD0UO7fese0MghV7vD4UgYH7+VsjBIZ2bSAHKKZ1Lbn9vGknUw+7ed9IBVKB2GTOc/zOcVboNGfk0rn78ouFKckp1a+h+sOJeF7gD0j1FIkEq2Jyaw+kGwUI5tCysOT69Wt7xVPkYQxDXbLOHUtYJfUuQkXJGZJbIWz/lFNRPCiQQMYyz2yB6sIre4RdQyGURrp/SL6qlvl/LOCuEyQVuGyZ/mfaD59G6ziDt1vl8zFmwCKXTF9fvzhjKlfdxnrBZpUgsLFns487x6KdVmOrc79IFkOkSSxNrdYD4i7hxZtc/6w97sBJcZDK2l7D6xn+JoJVcn5M3LKI2QSVCQVlt73++cN+GtrkS2erD84STJRQr71gyjU6Xzc32+/wCUTqIayTVEJbN9ToNAE5ZRkqGgmzbS0FXPIDqo2g2TUqCsJbNhzJItGrlTgkBKQwFgBkIRnyuKVIVldUZ6T2NnnNUtP8RJ9hCmvplSZipamJS1xkXAII9Y+i09TGN7ap/tL7y0n5j6RnwZpzn0yFrcTAxbIWygYHETSY2AaHeKIqVFMtdhHilwujP0nTFwZS1KZngXc6H+ehhapUVKMRxsZHYY1nDlJunxDbUfnC7FDvhVbjGFXxD3G8W1nD0r5K3H13hayOLqQzpEKVRMLjqmlVLPiFtCMjFLw7ZlXEKRMiQXAoVFiRAB0hIVEiYGSqJhUADQJTVGEpJL9CLPb1i//iakiwAfUknzA+9YS93MzCT5kAnyjxK1EsyzyKT84ejeMJtQVEO5G+435Q7p5YYDTT7z29YyvelKhjSoHmGJbKGEviQZjb3gkNVQygS9gOdjyt1jQ0knw8s9iMuVvOPn0riIDYSPk2m0MabizN4iDoN9IhDYVMoMbMW2Lcn0EZvjE7ClnJUG+EBncWHpAtTxFagTiOWTuIXVk8qDZkD5aN5fKBIiJVUwpwkbt8+cdMrlhJBuGdsugbWACo4gCbDfn/QxfUzAVAA2s7cn/OF7otsF0U1SPEUZi5cP109IsC0EtdiNdRm7aXgKuqXSwt19oon1ThIAZom5NjT9m5Kcajk3V36NbS8NJtKlQyJuwZ328/OM7wjiSUBglhqzC+cOV1QKUuoh9Bscyb2uR/OLdipKdJb4SOihf5ZeRivvsBBLknJjYsxJfaLErfFiswtd+XJiwHrFVRMQwJUPCCbKupXq9tucAhZWVacDgufxc+pHrGdrSrCpVyRq78rfesOZktJD2xMGySwuW1394T1QaWdy2gzfIt96weSC2VLe24hvQ0QCE220d9vrAVPK+V/vygyVUFIAfnkCQMzlcQSFsij/AFqSqwSd/p5Q1nSSm4Lp3H1gCinYjhNyAb8nuYOkqKcrjaMuo/VsZs+7RdTLjK9pqkTJ5YuEgJ9M/cmG9cpUyXjp1W/aSPi5gbHlGWCbsBfJvpEwwV9RWKo8TEnjU8M4FLSAZoxq1D+EcufnD2mkShlLlj+FP5QJ6lLhWS0YWTM8Me4o3PFpEvuJpwItLWQcKXBCSxBaMFKNoOLL5ibopJbklGK1GJriuHBRKTMKVBQzH20aunmBaQRqIyUOuz8+xTtcdDn7/OE5o2rLoZTEaEOIUVvCjnL/AMv5RoFIeKFBoRCbXATJKOmsWQ9rKFMy+St/z3hLOkqQWUOmx6RqjNSFy2IBUSCorWI5MWDyNKXgqP2i/wB3hkjh0lIzIO4uehGQg6lk5QQinD/DYebw42GYm8CKnxeND5EQIrs2h/gA9Y2M6Yzj8vT1hfNnXiyAZad2eAyDdCRAP/DVv4VHzD+4jWVM5/u0DJUHyiNEFFPwaarOYR0aI1fDZssliVt6+cP0Es2EDp8onKO75fbbQCGVPffg94nJo1nPPrGlmJTkzmJS0o29YlEsSI4aTbP1iZ4EsxoUtlaILq2ESiAFN2f1Utg/J/KDFcC/u155uG2OkcmcM2DwVJngXe53eIkiAUzhU1JOFd7OHAtltCviMmehXwFSbORhJPl0h/Ong3c+T/nEEzgWGIvm33bSC0gGW/4qkaKHLAf6ROknBbF/Bl73caQ94lwtMwEgMrlr1hFScDEwkFIcZ7xWix1RXIlg+IE7ApfS2/nA6eNAs6VDd3brl1h5Tdl0gF89y5J8zE5vCUpTZ/yy/OLUAK7L0/eJVOFwqwO7XJHt6R7xniSJYKUEKWbWuE8yd+UJK5CkDDiISSXSCQDzIyMLoyPDc3KTEyW9sIoqxUpWJJ6jQjYw8lSZc1SZyLEHxDnz55X1jzg/B0hAmLDlV0g5AaEjUmDikJLgAeULnNN7cipSJd7F8mbAyw9xE5MKaVFEX8aqGppvNOH/ADED6xjpQtDjj9VjwykXYupt9B7n2gjhPZafOuEsNSbAQ3BBqPxLO2JkiPDLG0axPCaKUcMyoC1aplJVNPTwgj3iaqLh6/CJsyUo/CZstSEk/vGw840dLD5U+TGKkbQRwp0zRzBH1+kMuN8EmUymULHIjIjd4X0vxp6iKSummVTadM0yco6ZLeOk5CLGjn3THgJEQnSgoMoOPvKDJ8vWBoanZUQ1lEZd8077cjAKk+kasiEHEJaUrZJ6jY7RohO9mU/S7Ru5UsYbev0j1c0IDDQf0iuWr+Q+UD1irZxtRrBZqyrK7nSAZ9JNJLS5h/gX+UPuGSx3bgoukg5FQOfiD+HRso1tNWLSgAAAAv4dBv8AD084yZNUoOqHRw2j5FXKXLLrQpAa2JJS/RxeAKETpy/1SVrvcpSpQB2LCPtkypWq0wJWjMpUPpg+jQVJqSkYRLSkWISGA9hFHrlXAfIfqfLKbg1WRanm8/CW6vlFqOC1bsaac+3dqPoWj6ZOmTV64RkwtbnHq0LKcONbcstvm0Ba5E8g+ajs1WEOKaax/wALe2cXyeylYW/VBP760JbqCp4+i00tSBbLm/nrElUrnEzF+ejtAeuD5B8//wCUKxsQ7k2v+tFoHX2OqjkZTn/GSPXDfKPo6qOw1u7OrP2iipCJScU1Ylj/ABKa+wcubQFrZSdRQXiilbZg5HYWrcOqSHFvGohvJEWo7DVALGbI8lLL/wCiNdK4vSuAKlAwizrKQD/EwhrIpklOJKsQ0KVOPIgwcmoyw/Uq+KZWMMcuHfzPn6ew1R/eSH2xLy0vgt0gDifAJ9N45qBgLALScSX0BOh6gR9QnUjjMvu5gDiFKZsqZKJDKSzG+liNiCAXg49W29wywrsfM01gBY7t7P5hmi2VacCwuLwnn06gBoU2O4DsfkYP4UrEU8kxuM5o1FJTtAFRLsW5sCdtD6QdT0xVe1vePFU5dhny1gkRk+MyrJ6mFcmjUpTAGPolVwunkpH6Uo94tiiUgFcxWd8IyBvmwgijRMA/s9EiVtMqFuevdoDg9TGfLkhjdzkl8SnlTnL2UBVNMUgBmADDoIrouErnKZIh7Qd9ONRTz1pmTUBExCghKHSpwoADQKYRTxaUQZdCglBWnvKlQsRLdkywdMRz5NzjJGEYrrb9mrsHkNz6Reulo5RImVKVLGaJYMxXP4QWi4CjMqfNQJ6jIQlSpSkmWVJUQkLD5Jc3+Ue0c1bLRR0izKlrMsrQqWh1JAxAld9c+l4CRSo71ST+kUlSQSQtZV3iTnckpmJ5RaOZx9qeNqPrz+67fU0LTQ4i7YbRlZAVL4fKDhwtU8KTyLJS5gStnGaSmctdThN5FMCiSg7KU9/MxLsvweWpaqapm1AISVS0S5gTKmoGYHhxJIzwv8oL4tSU8uWioppfcmVNRLmBJUypa3Q6gTcgkeIxaSyzg2pqu1bX8/8ABZeXCSjW/vBhxGfK7tEumkSe8WlCEFRKiVFgSEDK9zeGc2qXjVS1kkImYcWFwtExBtiQYGnVHdz6ad/dzgCdkzHlk+4MMu2aSuSqb/3KRYWDqZZITMT0Yv5RjxaXFnw9VVLfdXz82PyZZYsii+BNR04IVQzC6SCqlUTl+KQ/LMRj51KZM7AuzKjUdoQDIJGeJGA6hRUAFDY3gP8A/oUv+1EC5Av5ZmNenyvLhuXK2MWtwqE9idP8Ii0CMxS165eV0/hOXltDyg4iibYWV+E/TeEZMco7meM0wxoCny2PIweBFdRLce8LjKmWaEvE6ru0OMzYdd4zaTDzjdMpYSUglncDm14o4fwkm8wMNtT12jZBpKxclZuZkoDrCitX6Q3ni3l76l4RcQSwP35R0TUH9k5YUpaiQ1smzGLk+QGUbfh4DADQO5B5PGA7IrLzUtoC+tjcZ/4hG+4dMYEaln/nyNvSOD4ivaZvwfpDUoGZHPpuRf7ePAkDllt96RNTWHJmcc3y6xUotswy05t7+0cpt+o+rCEJswJdr/Zi2xHUxSk/n8/SPZZJvp/Me8WjJ8FWi0JGsTIs7QLU1aJScUxQSLuVWA5Pu5ZozPEu3ctBwolqmHckISemZ02EbNPpM+o/6ot/x+5nzajFh3nKjXTiwUTkP5u8fGeNcSXPmrmLLuThH4U6ARpqjt2taFJ7oJJDPiKmd7swfTPeMbhNyD13ZwMvMR6rwXw/Jp3OWWNN1XD9b4OD4prIZlGON2u4+7S09GlEr9EXiUQMQck5ZqfIvpAHBaWcVPImJlr270S1HycYoGopXeLTLCXUpTJA3Nm6avpG4p+wKQxXMJIAcABjbm9mjXqdTi0mPoyTtu+V1fx2M+DBPUz64RpL0dBfDqjiaGE6WicncqSlXqmx8x5w2nAqRicyy2RLkNmPCb+RjuE8CTI+CbNb8JW6OmEhgOkW8TlASlqBNgo25Z/Ux5jLlhkncEvkmvpbPRYYShGpN/N39aPjFfNCZswNcKXqS4BIAHk8E8AViIbmG+kAcUmfrpyQxaau+4ClG3X84q7PVZRMS2Wx1d9dI6lmc3shRTy6wxpViTLm1U0AiUlwMsSiwQnk5IELUVJUMSSnLr1sMtLwXxsf2KSNFVcoHmBiLc7gRJOk2FK3QJ+sky+9LLrKmYlJUr9lUwsEgfhSLMNuUEL4VSd73M+bPnTz/wB4LKMCv/GgWAfd46bNAqaNavhTUpd8hiBSD6kQT2mWaNSFpTLCpsxYM2aCUowhwGBFzp0jnaGpQeWX6m3b+w/UqSkoR4J9muE1v6dIK5av1JWiZPLBE2SfhbVRNjy1iion4q+umZ/rRLHSWkBvWKl8Uq6hHirVd2XYSEpljb4g6iPOF3D0rQmROWolFX3jlX9/LUUkvpjAdjq8VzOGTBOGLtzz62MxxlHJGU+5fLmTU8NHdG4qJwW2+N3Pk0WSppq6NaVF58gGbKXqCgOU9CAzdIv4VNTLmzaaacMupIXKUbATgMKkE6YmBHMc4NoeEKpE1M1YwpRKWToD4S2e5aNOPI59LXDRjyQcMgjrZx7pFTLUErlNNQohxk5SeRFiI0VdIE6RNQE4FT6cTAg/srwiYkeSoy0ylUaKnkD/AKk/u5af4mJPQDONdXVsuTMmVKnUiSAkJTmokhKU+ZIhOhTUGu1uvgO1bTlF9zOKl/pFK4zXLcfvM4/1CNDxGpSvhMyqUQO9pSkv/eqGAp5nG8JuF1EumkgVK0SlFSlCWVAqSlSiUpYXLPAMgUalA08qdUqCipMtImGWlRu9/CnrGXSZXjlOKi5K9mlt+4/PFTUW2k+4RPpir9DkftLXLKuSZQC1n2gLis1M6uUSWTjSkkaAquR5Q0IXJEyfOKf0mYnAlKS6ZEvPC+qjqRGcp6Y+IkuSXJjTGPk4uh88sxajJ5k9uDVce7BSJddRyUqX3c8rxuQ/6sBRCWAZ3A84d8c4JwmUJkiYiVSKShKpc5ahLJUrExQtSnWUlPiBfMPnEu3uKbTUFQhWBXfSiJn4O9Q+I8goJjSSJE1bSKyXKnpVLJMxKGQ4IGBSVE3ILgjY2EbYpW1QvoR8b4RVmYgFWbXg9ojOpUSp8+VL+FE1SRd7A2D8svKLGjkZFUmiULJyGURHgEFVqLgwOBDYu0UHDukNl9t5QnrxbXoYNoJ7pD6jnAleHv8AfnHYHnvYwHv1pBZ0Hr05ZRu6VWGxOdiHbz+UfPOyywKxDlnxf7S4+cbrvQFHrbK1yNY43iSqRu0u6obKmPZ/LmBrv/WOBzLtmGPJ7QIiZZgPfS3u4MSM0ByR95655Nzji+82dIUJgKg23Ox+/lAtfxVFOMUxy+SUh1G+z848nTsAxsSHskAkl2+3jNVXGpxUnFJBSQD/ANFROdxdWlr/AJx0tBopZ5dUl7K99X/Jj1WdYlS5fushxevppxeZLnKb4XmBI2sA4Fxm2t4SzVyFqJEkhLfEJzswcOMA+9YJm8Rqv7sBJvaSkZnJ1JLHX3gZU9xiU4KWd0hL+gEew02Dy4qK4XpOTr5bHnc+VTdv6xSv5gqCk/Dn+Es5Gviz5vo3OByAlRuRcjIZHcb3uIOVIYjDYvYgl0jJTB76/KKxk+EBaknSyt+hs3V46CZilB9xx2Ep0rq0uzoRMVyH7Ns3sr70+kqKmtll5sIxXYS8yYsDCEoCAAkA+MgscyT4T95bDFe/kfYff5R43xzIpaqvRJff7npPC8fTgT9WEFQa8L+IKPdrSBmlQ2DEZQUVbjPVxmRnzhZxSqUlExnsg2dgTf8ApGDC3ZuaPhvH5jVE8ps82Y3QrU1ookLwsdOraRPjScVbUajvpjbNjOUEBG4YAZbkR32c9Dyl4sAk8ruLbP56RqZD1dOlEtQE6SvvZaVDwrUAQUZ66HeMjwCnCleIWHvlb1jSSJ3dLCk2IZtNfeJzsycFoSKqnLWKh5oWN9iFCNHwXj6agJlzVIl1CGE2VNYBZT/3EYrKBztlCkyET199TTRTz1f9RKg8qafxKSLpVzEV1kmasYajh5mkZLlqQtJ5gu6Ryjn44ZdNJqC6ov0e6/c0TnDMlbpoul0iUVtZLQwQFoWlKS6R3icSiNnU9tIJ4BIkzqGppp7hEurmBCh8UsllhSTuCo+sL6Thc5IIly5NAg/EoqE2a2jJFgc8zFXEKqVKkpp6ckpBJUs/EtZ+JajuYMFKGSeWW3VVLv8AQplyLoUVvRKsp5stHd1cr9JkEMJ8kFT7FaRdCufzgMETQlAVX1aEEFMhSVYHGWNRAsI9ouMTpXwqMXVHaaoWGKzFIrGr6bV8pPb/AF8qKf1DfKsOEtcgmqqSjv8ACUyZKC6ZKTYl9VkWtz8s9J7QpSFonJxom/ElyLZu4uC7X5RGYtSy6iTGeqUvMX+8fYw2E1soqkuDNkm2+pmtkcdp5Qelp0JV+NXjW/NSnMCL7XVM04MWEagWhFTjCXYka294YykJfENQ31i8sjFObYQuapRdRgyUhhAsmUpdkpUroCflDVVDMAJKFAAPcNYRlnGT4RaG5Hi3H6ibTIo8EvuU4fEysfgLpviYZNlHqu0HEcAlpqlhADfCjE22PDi83eLE0WWJaEuAWJKixDg+EFrEZtHkynYEhSVAZs7jmQQDDHHUKPVToZ1r1AaClwC5cm5PODBBKKZBIGMuU4gybXTjF325QKkvCM+HJjaeRVZIyUuCurT4ehgMQwnDwKgARXG9gMhQKZMSqVOPvOK+FIcfeZv6wXVMI7aHCnhy8FRKUbDGH6ddI3yWxeEE52Jz89Y+b10zCtLfiHo94+gmtSEImJHxSwW8r3jneIRujXpXVjUSNmSGNy5snP3t6RCqmhKCouBoCXFi2Z5fOEdD2pQtwUrTvYEG7NYhwHgHtBxU1A7sEhIYgkYXLZW5tvlysjD4NnnlUJxcV3f59CZfEsUcfXBqT7IjUdoZiyVIWpKRbCwfLmmxd+UUz66co4e9U7N8RABPiBtnoG5wmleEEH9rI3IIdvPl/ODKo4cOSkksRrl0j10NFgx1GMF+yPOvV5Zpucn792ezBNwBaysALA8aibHW99hFSVBVybA5G+iiCobMNMzFfEJ2IoSD4U+EK3drHpa0WSEixGovm6mztr05gxoUUldCOq5V6epfKHhzB8Nz9f6xKYklLhwQCBcMxd9OZi6ko1zPgTawB0fd+gF/zjScG4ElBxTfEQbJ0BGp3Now6rX4dOvae/p3/wBG7BpMmbhbeoy7PUHdyUkpwlZ7xWpFgEvq7DIZEmGikHFnbW+htcaZZxSupBcsCSCH0Y6AbWaKw75ix0V1DtvfaPGZ8ryZHN8s9Hjx9EVFdgozGJUHZmdzbYvrl89oU1UwhJJuWVrdzlm3L0hmuWq+FtgXJY3fxZg294VVyFAKZLkgtkzlxrZovhTskqo+QcXltVTlKtinTA/PGWMVEeH8vW35x3Gqj9ZMGZM5Tf5jn84lKlqIYJtHeZzUOeBLu5Nrnpce1odkA5g2Ac6F/rv5RnKMYM3sWLaG1/5xr0T3EtKUo8UuWboQXKkJKiSoE5kwzDieS67C8uVQqxQUk+JOQ2i4y6tQdBWkNmbJPMEkCDgAVFOFKVlJwlACQSzpBCfCQbMW1EeSlY1SQX8UuSH1PgSnPqIEdBN5JOTpe4zTzxfAunSZyQMeJjqcieot5ROjoSpy4SBmpTs+1gST0EG000YkDNE0Jd/wrbPmk67peKUrZEpJ2JPUrUH9EpHlE/tn/Ju9vqU/qFRKZQ2JStK2DkDECwzNxe0Sp+HpUEEzEjH8IAUrUpvYAXByJjqmpwqSsAAhS7AMHlzFpAYW+EJiqYvAFBP/AG5ywnkhf6yV/wDcNXhmLq70VeoYRRyJTS8SVKUokEYgACFqQwAD/s7wNR8PpxgUZYmFSlkkqWzCbMSGAIHwpGcFzLTZQ0M0kfurmlafZcJ6KpJp0F3Pezr/AP5q+aj6w+GjxRaXSUlmdWMqJYQmYyUumetDlKVFgAw8QLXCsovqplh3gSsFtACHCVMFMCDhUk2tfW8LlqZVVt3yFj+MLP8A9CLaia8sq3Eg9MKZ8pX/AK0+0Ohgh0JUijyu2TpnlpnIBLBctSTk6VpWx/2vzimt4rKk2WVKmLlKIQkDJYWgEkqdnd7aR73vgJ3kD/RPb5KPpFIrcEp5s7BLWmYkI/WHE6SmyUpIzUM2gyx9GJqO1L7AjkuST/NxhSKBVIBuFIlDqyUo+aTEaSeMclWkwIJGjL8K030+LyhVLnkS6dQLEILHYibMP1EETULTNUglImYSJZDYQoBkYRYC4wjYttDZR2bKRybpfANopnip72IQj/Kruj7Jgfhinlp6RRwyYmXLld4AMCiZZK1DEHBYpTKUWCgbuMztF9CgpThUzja4uHBB2IIMcLxX2seOfqbdM6co+gWv4VdIS1lX3YFnJyH1hwo+FXSFFRSBbF2Ijj4u9miQVw0+Fj9T6x00DWJUSPC/9fL2gatWch7egjuDjP8AGs7fbax9DoyJlNJOhlsB05jO9o+YcYnFI+nPL78o1/YbiRXI7pWYSCPLNi1svaMmrjcL9DRp37VFnEKlEvwSpYCjm6lEjysHNtYGlzVNjPhTsdRqRlufSGtVICQZgQFnmCSOgtlfXfzFo6E1RBWcIDBSnLqOwBOQZn6Dp1NLrcfk+Y9kuW3bv0St/L+DmanSZFm6Fu3wkqVe91+/8g8jhypxT3aUkA+I6AWNzr0zu0aSn7JDCkqUSPCQzDYW1Op9ILp5CUJSlOQyCQwsz2167tcw3krK0skqU6S1stA5L5NkGGUcbU+M58sunH7K93P7/wCDpYfCsWJXPd9/T8+Iin9nJCHxJJzxC7h2I1z58zFXDqijdKUJIUSQElJLKY2c5Cx94YzpjkgnMm7OW/OEfDqEoqZitEpsd1K22LJPR4Rg1MssMnnZJbK17T+H3Q7Lp1jlDy4R3dPbtz9i1XaJQnCSJL4lYR4zkoi4AFmvaHyZjqAAB/eNvWEYpR+ld6csJ3DqLCzfxHyhl3ZVKWUFAWEkoKiSBkBiGZBJ9jGfVeTLy/JVbe1zz35sfpo5Y9fmu99vgNwlLi4I1LhwbEZaW9ongxFibBQJexZtRrqOTc7ByJpUov3aSzsLDNN03Jclm+ZvF0gqDozLC731IAJy+sIpDGmHSylIsQRmz4WIdzld/vWFHaLiMtMtagXOAs7pSLEBRVmAD5wZMm+G5Jc2yZ/Te+3WEvHsK5E1K0qHgcKbYEHyztGrBJ3QmcdrPk3a+WTVz1D4e9mNpkogewEdQ1OTnr7OfSGHHpGKZPH/AJVt1C1P+UIkMNv6R2mc0df8aTL8Js4YKIJZ2FxkBbXeNJQVgalUcihL9BMWn/aBGKMgKA6ffyh9TKP6LI3GNH+UpUP95jboIpycTDr30xUh1TTcK5CSQ8tMsLIIYYLqL5WSPYxRKrSE08wZhOIfwzZhA9GjO9ouLlE2ZTSkYEpVhWsuVrTYs5LJBBBIAG14by5JVJQkKQ6FLHimS0FiEFJZSg4cqyjZjyRnk6F6GPJCcIdT7hoWpK2wEKlIOCWd5YxJSTrvz84GM0mTJLucK0k/4gtS/lMBi+tn96vvJUxBUmYq5mISCCorQQVEBTFSk2OSUwLWT5aVKSSBLUQsFJChLU1wCCyhcpLG7AvZjHJRnFt7NfX/AGvzcpUnGSS3X59Avicyz6KnTFDpMTJmD/f7xWqa66hO8qSsfvIRLxf6VTIX1NZLCRin99h+GWgKc8ipSQECwD+JmsC0Rp6opJnTA+LFjAt4VgpKRmzJLDNmELzajHCcI38fz4l4Y5yjKTXwGVFWqXOkBRfCuWkZZBQAHpAVAv8Asp5TUn/Ohb/+sekDSeNyEKCkSpqlpIKcUwYXBcOBKBZ+cdKqpkqWyEpUFYXCkpUHS7FlA38SvWKZtVijmi72p/b0+AceDI8bTW/56jVS37w/ip5SvNCkJ+iorRV45YlISpS8rB/CFLXpd3V7c7K01lS/eDCFNhACUpSE3OHCkAM5OkVVVTVTRhmTCmWc0p8KW2YacoC8QwxiF6SblyOaOoCllCVAgSFy3cYSvxzCynYjEyQcjhG8cmVNSM5QAcjGunLOzkYiSMhltAqOGjuUhJbV4GTwI6rV6mMuPxWCi1JW9/5Gy0du06/8GdbUSFYh3wQkTppQySQULKcOHINYx5UcRkznWZhlstZSVJLlKjjyBsQsqOf7UUp4Kiz6ROZweWWtC14xVbcfnoWeji735/PU8r+LyFl1CYQHYpAS5V4lWLsMRJGzwVwqsMwFRThFgkZslICUh9SwF46Xw9ADNBUtASGAaMGq10s8FBrZD8eGMG5Llls1XgMBAxfUq8IG5gcGMcFsMYVSZNpFVakJBP5ff9YJoxv8/wA4F4soYVYrBvnzjsseYfjV2zufNoZdh67CpnILFNmLvdmO5ceXOE9csqVbTX6fSBJExSFBQz12L5iKyj1RphjLplZ9aXVFadNAbD0YB/LlBMgBBsQbkf4Rc/DqLkHJ7jJo+fSa0i6bBvxFhzu8Wo4vNS1yG0GEZ72uYxS0T4s2rWr0PoksqxYMTk8lAdHOentDqmwiWQVLctZJ+EE3P+I2y5x8po+1M5BOtmcgE9DuIM/5wnGxbCxDAEG+r4vvKFLQNOwy1aaN6vM3uT8GFgCHsS/Mhx6xQpioJw+Fxdyxt4g2pLG3IbRjB2wXYai+WZyv4nys8Sl9slguEkucjk3r93gf0EgrWRRsF/CFpAwuQxUkkHwnXoq2ZMDU80kqAuUi/nZxa28IP+dVEMpLbMC2RFxi6e8UI7WrSDgThc5AaZjEczfZor/b3Zda2NG3p7AKFwQ3O4DgjN7kRCbVOn4t8g1gSbPzHu0fPK3tFOmBIT4AnJKXbr1gGfVTZh8Ri/8Abr7i3rVfB9TpOJISPGpIYvhfbIjf5Qo4tx6XZHeA4loBuCkJxJxPbJnjAJp1c4MRQKAjRj0cYdxGTUuXYjNJUpSzfEoqJ1LuTCtRwlrDraHRktYC50D+T/ekKKqSUzC4sMtY0pmcJo5WPY9Gi+YqpljDIWpKblgVBzrrHvClJJDhi9nDHy3h8KQk6kN9tDITlB3FlJwjNVJWfPp9KoElZJJLkl3PO93jUS+F96iWoqLlKX6tAvaalwl2tl5w84YGQkbJT8ozambSTTBMBm8CBAAJA6wZJ4ckIwm4gx454wPJOSpsoAyuEy0l2gqfThQZosePHgW+SC4UiRpFoTBE5Go84ohidlTmgWvQ4HX5wXFFUbB/xD6wUBhyQwA2DR7FKJyTkYsxQuixMGPXiLx6DAoJN44GIPHuJrwKIV1KnPSK3iJMC1WInVoYl2Kh8is8J8TFnO7dObRnu0Nc/wCrBsRkT6nlsPOKxW4E+JQAOZ1MKivvVk6fSOnyzSQKflblm5MDiWTpBiqcnLIZ7kEi3pDXh3DBmodPTWGFRZIlrAYPF/6zJn8o0XcAaRAyhtAIJEoXsn784tCF7J94cCT6CJKSPtohBKJathHolqOg94dd0wjhKAu0QgnEpXKJGSTb5Q1Z9ImERCCtFCBpeCkUjNeCggRaA9mgEK0U/XziY2+cXSA2vrE56AfvP7tAbCUy6ZkuCMTkgAByeW2bPzhPx6WogKJci72AzL+UP6Wrwpez5h8iM1Wd7XNoFr6ZMyWooIJzOF8LtdoqggHDASRYG1wWjQU0zBlk1xmU807WzEZKnnAMCkOM3H13jQcPn5P5W2dwfLKCQF7USQJRIHMZZQZThkjoIq7SIeUdbEeVmi5GQ6Rm1XCFzJvHPHjx5GIoSePHjx454gD14oWljFsVzwWtmLj8osiMjFK2KgOpPpFX6QeUe03xOdoZRWzyZTEZXEU92djDQR0DrJ0g9HLKfygx4hHrxR7lkSeITVaRXUT8I56fnHjwUgHsdHRTNnNleLEMeuTn7PpBXC5YIv8AbCOjo6ZoLlTQgEEOSDrrYOfWHlIfCkC1s/p7R7HQSpKdNYtEDNMdHRAnS5h5fSIzZnrHR0QhyZlotSsGOjohD1ZiSDHR0AJ2P5xbJmOD1bzEdHRCF6F3AzeLkjQfl8o6OiEJzaXEC/4chyBf6iO7tkMP8QFhbqzPlHR0VCYmXUHEr94+xa/pD3hiyQ9uX0fm49zHR0BkPeLTCUNkD+TQYkx7HRl1PCFzOeOjo6Mos6PI6OiEOjo6OiEF0xDKI5xbJF48job2F9woR7HR0UGHRXPnYRHR0RcgAFEkuYtlTCLR0dDCpNRJiOGOjoqE/9k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 rot="20676672">
            <a:off x="6104613" y="2060526"/>
            <a:ext cx="4100108" cy="17674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erlin Sans FB Demi" panose="020E0802020502020306" pitchFamily="34" charset="0"/>
              </a:rPr>
              <a:t>Dieu</a:t>
            </a:r>
          </a:p>
        </p:txBody>
      </p:sp>
      <p:sp>
        <p:nvSpPr>
          <p:cNvPr id="7" name="Ellipse 6"/>
          <p:cNvSpPr/>
          <p:nvPr/>
        </p:nvSpPr>
        <p:spPr>
          <a:xfrm>
            <a:off x="9885406" y="2434281"/>
            <a:ext cx="1853514" cy="1248033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erlin Sans FB Demi" panose="020E0802020502020306" pitchFamily="34" charset="0"/>
              </a:rPr>
              <a:t>est</a:t>
            </a:r>
          </a:p>
        </p:txBody>
      </p:sp>
      <p:sp>
        <p:nvSpPr>
          <p:cNvPr id="8" name="Rectangle 7"/>
          <p:cNvSpPr/>
          <p:nvPr/>
        </p:nvSpPr>
        <p:spPr>
          <a:xfrm rot="21243893">
            <a:off x="5397525" y="3965490"/>
            <a:ext cx="6729346" cy="1407542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softEdge rad="6350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DONATEUR</a:t>
            </a:r>
          </a:p>
        </p:txBody>
      </p:sp>
    </p:spTree>
    <p:extLst>
      <p:ext uri="{BB962C8B-B14F-4D97-AF65-F5344CB8AC3E}">
        <p14:creationId xmlns:p14="http://schemas.microsoft.com/office/powerpoint/2010/main" val="1647268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79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760" y="365125"/>
            <a:ext cx="11985240" cy="649287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975897" y="733851"/>
            <a:ext cx="752824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srgbClr val="FF3300"/>
                </a:solidFill>
                <a:latin typeface="Forte" panose="03060902040502070203" pitchFamily="66" charset="0"/>
              </a:rPr>
              <a:t>1 Pierre </a:t>
            </a:r>
          </a:p>
          <a:p>
            <a:r>
              <a:rPr lang="fr-FR" sz="4800" b="1" dirty="0">
                <a:solidFill>
                  <a:srgbClr val="FF3300"/>
                </a:solidFill>
                <a:latin typeface="Forte" panose="03060902040502070203" pitchFamily="66" charset="0"/>
              </a:rPr>
              <a:t>5. </a:t>
            </a:r>
            <a:r>
              <a:rPr lang="fr-FR" sz="2800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  <a:t>8 </a:t>
            </a:r>
            <a:r>
              <a:rPr lang="fr-FR" sz="4000" b="1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  <a:t>«</a:t>
            </a:r>
            <a:r>
              <a:rPr lang="fr-FR" sz="4000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  <a:t>Votre adversaire, </a:t>
            </a:r>
            <a:r>
              <a:rPr lang="fr-FR" sz="4000" dirty="0">
                <a:solidFill>
                  <a:srgbClr val="FF3300"/>
                </a:solidFill>
                <a:latin typeface="Forte" panose="03060902040502070203" pitchFamily="66" charset="0"/>
              </a:rPr>
              <a:t>le Diable</a:t>
            </a:r>
            <a:r>
              <a:rPr lang="fr-FR" sz="4000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  <a:t>, </a:t>
            </a:r>
          </a:p>
          <a:p>
            <a:r>
              <a:rPr lang="fr-FR" sz="4000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  <a:t>rôde comme </a:t>
            </a:r>
            <a:r>
              <a:rPr lang="fr-FR" sz="4000" dirty="0">
                <a:solidFill>
                  <a:srgbClr val="FF3300"/>
                </a:solidFill>
                <a:latin typeface="Forte" panose="03060902040502070203" pitchFamily="66" charset="0"/>
              </a:rPr>
              <a:t>un lion </a:t>
            </a:r>
            <a:r>
              <a:rPr lang="fr-FR" sz="4000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  <a:t>rugissant. </a:t>
            </a:r>
            <a:r>
              <a:rPr lang="fr-FR" sz="4800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  <a:t>»</a:t>
            </a:r>
          </a:p>
          <a:p>
            <a:endParaRPr lang="fr-FR" sz="4000" dirty="0">
              <a:solidFill>
                <a:schemeClr val="accent2">
                  <a:lumMod val="50000"/>
                </a:schemeClr>
              </a:solidFill>
              <a:latin typeface="Forte" panose="03060902040502070203" pitchFamily="66" charset="0"/>
            </a:endParaRPr>
          </a:p>
          <a:p>
            <a:r>
              <a:rPr lang="fr-FR" sz="4800" b="1" dirty="0">
                <a:solidFill>
                  <a:srgbClr val="FF3300"/>
                </a:solidFill>
                <a:latin typeface="Forte" panose="03060902040502070203" pitchFamily="66" charset="0"/>
              </a:rPr>
              <a:t>Proverbes </a:t>
            </a:r>
          </a:p>
          <a:p>
            <a:r>
              <a:rPr lang="fr-FR" sz="4800" b="1" dirty="0">
                <a:solidFill>
                  <a:srgbClr val="FF3300"/>
                </a:solidFill>
                <a:latin typeface="Forte" panose="03060902040502070203" pitchFamily="66" charset="0"/>
              </a:rPr>
              <a:t>29. </a:t>
            </a:r>
            <a:r>
              <a:rPr lang="fr-FR" sz="2800" b="1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  <a:t>25</a:t>
            </a:r>
            <a:r>
              <a:rPr lang="fr-FR" sz="2800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  <a:t> </a:t>
            </a:r>
            <a:r>
              <a:rPr lang="fr-FR" sz="4000" b="1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  <a:t>«</a:t>
            </a:r>
            <a:r>
              <a:rPr lang="fr-FR" sz="4000" dirty="0">
                <a:solidFill>
                  <a:srgbClr val="FF3300"/>
                </a:solidFill>
                <a:latin typeface="Forte" panose="03060902040502070203" pitchFamily="66" charset="0"/>
              </a:rPr>
              <a:t>L’Eternel protège </a:t>
            </a:r>
            <a:r>
              <a:rPr lang="fr-FR" sz="4000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  <a:t>celui qui se confie en lui. » </a:t>
            </a:r>
            <a:endParaRPr lang="fr-FR" sz="3200" dirty="0">
              <a:solidFill>
                <a:schemeClr val="accent2">
                  <a:lumMod val="50000"/>
                </a:schemeClr>
              </a:solidFill>
              <a:latin typeface="Forte" panose="03060902040502070203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09" b="90000" l="1370" r="981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1184446"/>
            <a:ext cx="3013755" cy="316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16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3" y="0"/>
            <a:ext cx="12183767" cy="6858000"/>
          </a:xfrm>
          <a:prstGeom prst="rect">
            <a:avLst/>
          </a:prstGeom>
        </p:spPr>
      </p:pic>
      <p:sp>
        <p:nvSpPr>
          <p:cNvPr id="4" name="AutoShape 2" descr="data:image/jpeg;base64,/9j/4AAQSkZJRgABAQAAAQABAAD/2wCEAAkGBxMTEhUTExIVFRUXGB0WGBgYFxgYFRcYGhkYGB0YGBgYHSggGBomGxcWITEhJSkrLi4uGh8zODMtNygtLisBCgoKDg0OGhAQGzAiICUtLS0tLS8tLS8tLS0tLSstLS0tLS0tLS0tLS0tLS0tLy0tLS0tLS8tLS0vLS0tLS0tLf/AABEIAKYBLwMBIgACEQEDEQH/xAAbAAACAwEBAQAAAAAAAAAAAAAEBQIDBgABB//EAEYQAAECBAMFBQUGAwYEBwAAAAECEQADBCESMUEFUWFxgQYTIpGhMrHB0fAUI0JS4fFygpIVJDNiorIWQ1PCBzRjc4OTs//EABoBAAIDAQEAAAAAAAAAAAAAAAEDAAIEBQb/xAAxEQACAgEEAQIEBQMFAQAAAAAAAQIRAwQSITFBE1EiYXGRBRQygaHR4fAzQrHB8RX/2gAMAwEAAhEDEQA/APKD2cLc/rWJzJNySeOnPLQZjpEdnjdEtol0KY6dPOFssYztEXGVn0Obfq8JqU+Jzic2sWa36+sMNrTwSEtlpuG/3mF1OQFpNmdw9znkREXQGammpSzjI3yuORe0FS6Yu2fp6aRGkpSlgAw11uP3hkQ2XJ/lxi1cAKvswb4xyJMEJckZRfLlwCAvcenui9MsNEynSLEy92UQhR3ceplC5zgnuommUGiBBEyeHnlvjxUu4LfLy+MGkBvjxijW5+t8AhUpMUhYTicgW1+HOLpxvFE6Q+Yyv8oDIUT1lQbfmObm51FiIysyUkZk8OvKNbUOAQS4Y6ENppneMpVv3hS7NubXnFU7CTlIByfrEKnZpY266Qw2bLuPF5sflDNUo5AAeueTxdEMIQpCmaDKKimzie7lk3zySP5jaCtv02E8NI1GzZ2GVLGTIT7hCtRkcFaQnK6EknsbUHNUtP8AMSfQQpr6ZUmYqUpiUtcZFwC4fnH0WnqYxvbVP95fehJ94+EZcGac57ZewtciYGLZC2UDA4iaTGwDQ7xRFSoplrsI8UuF0Z9p0xcGUtSmZ4F3Oh/XQwtUqKlGI42MjwMazZyk3T4hu1Hzhdih3sqtxjCr2h6jfFtZs9K+Ct4+O+FrI4upDNohSqJhcdU0qpZ8QtoRkYpeHcMq4hSJkSC4FCosSIANoSFRImBkqiYVAKtGwpalkuAX0Dj6yhP2g2qUoKR7RGYvfQc8z5QJT19iL3DNoB+sJK6oMyYWOVh+0Obt0dAgCbk3OvPJh7ooC7/V75cv0i1bizXuP4dHfrB2zdnFZ0YZmz8uMXKjDZ+11JSyg5ZnBuOm+GX9soOYI6R5J2YgRd9iQ+Q9PrWAQ9k7Sltmp+XpBidqS8vF5RUmSMm93yi/uhx+ukQh4NoI1KuoMSTXoeznoY8EoNq8ciUNSfrfEIWf2ik6K8olMrbMlJfjkIqKU6GOShOefuiEJS1rIcqH9MXylm3hB4xQVXEWrmvd/wB4hAhQ1Ye946bUgpYgdMx84HkTd4iupS10/t9B4q2EoXLJGMpJA0sABx833lozvaBKXxhLPm+bO3Qxqqecko8b4dQP81gSNd0Jtt0xKCWcZgkMQLm4Ot4CCA7NlpBDOl72ZuoJvGlpVXAVmRYjI8Dex+EZehn4QkhQ/pBH7Q9pJoWGLtqNNwKevlBsgr7USPuyTmDpaCzIKUpILpYX6ax52nvKNtCNLEZ36xKmUpItcNl0hGoukZ8/gvplxle01SJk8sXCQEeWfqTDeuUqZLx067fiSLK5DceEZYJuwF8mimCCtyKRVHiYk8anZmwpaQDNGNWofwjhbPrD2mkShlKlj+RPygT1KXSslowsmZ4Y9xRudrSJfcTTgRaWog4Q4ISci0YKUbQcWX1E3VFJLkkoxWoxNcVw4KRKTMKVBQzEaunmBaQoah4yUOuz8+xTuuOR/X3wnNG1ZdDKYjQhx6GFFbso5y7/AOXXpGgUh4oUGhEJtdBMkonLWLIe1lCmZfJW/wCe+Es6SpBZQ5bjyjVGakLlwQCokFRWsRyYsFcg06ZMIIJZvy6+UWbMp3v7+X1lEF5mCdnOE+yWydj8IfRrLUJSEl2FuL2a3E/GH9EwSk5kjLl9GEEyViUHsMy3ubpDqRiUAlCVLYfhBUfIQQBy5oyb4RHvxu5GBJmzqh/8CcTn/hr+WUefY6gD/Am//Wr5QLRA9FUN5+PlEJlSM3+vlC/BNy7uYP5FD4RFSlvdK3/hL+6CQairf6tFhn2ZxlCSZNUmxBHMMfURyK4b+v1rEIOTMb5xJE6E32rjEvtnGAQbGaInLWM4SGq4xdLqxyu/GIEdJVxaJH1+t0K5VULcIvRNBYgn64QKIXzqc4WS7Ycy97HN92fCJJkNLLlSixdyCS1rcM4tlTzhYa2ch7Pf0fzi5R8IfMCzs+4q4vAohhUTE4lWZi1sg1smh5s2YGDafRHEG/UCEK37xTNnuGfPrDbZwLX8LaPbz3D4wAhe26h5ZDP+3zira+0kS0lKFBSyGtcJ4k7+ES2snwBrM/kIycUnBSpvwLyK6L6KsVKViSeY0I3GHkqTLmqTPRYguocW145X1jzY+x0hAmLDlVwDkBoSNSYOKQkuAB0jPOab47M8pEu9i+TNgZYe4icmFNKiiL9tVDU03inD/UQPjGOlC0ONv1WPDJRdjiU2/Qep9II2T2WnzrhLDUmwENwQaj9SztiZIjwyxujWJ2TRSjhmVIWrVMpKppH9AI9Ymqi2evwibMlKORmy1IST/EbDrD9rD6U+zGKkbjBGynTNHEEfH4Qy23sSZTKZQsciMiN7wvpfbTzEVldNMqm06Zpk5R0yW8dJyEWNHPumPASIhOlBQZQcfWUGT5esDQ1OyohrKIy75p37ucAqT5RqyIQbQlpStknmNx3RohO+GU/S7RKi2cqYrK3vh7XSEy5bZWtDeTKTKS5Db8vryjNbQqO8Ud31lG3o1glFKMyYlIupRCRzJAj7LS/dS0ypacASABa50xKw6nPrHyrs9LIqpLM5UWyLkJJ+r74+vSEKLFQYljw98YtXNpIdhjfJ6Ja2bE/mw5XtHhRMDgHMcW9/CGCUjd9cImjDd/Tp01jmLI2zSKFomFtzMwFrE8fp48k96DZR5MWbhe3SGlZNSiWV6CMNtSaqYvxE5OC7DVyN0GWRxH6fTvM2lxRpVmZkVKzOdxfJgTFc2RKZhTyiojMyZd9+kedm60zUKQu65amfVSVeyTvNlB+D6wVtSYJaCpr2HX6vA/MSTpCpYalta5FkjZsoG9JTEgWPdJB6sGMcimkEkLpJJ4plpBv00hHNnqUcRUqwLXIA0DNxYw67PVpmJVLXdaG8R/Ek5PvUCCCeUF6uVWaMuglijudf0B6/YFBMzklJ3oxJPkA2m6KqXY9HL8IpRMH51lRfqRboIfJkDrlYW0GXWIClSGy03Wz89Yr+fdVbM3or2EW0dmU2B0SAk8B8/ZsDGW2hR91dIVhJZjcCz2OuREb+sphgYABxbLLp9eUYjtZKKSm5KWJAfwu6bt+8bNJqHOVWKy40kBonKNkvf9s4MxkjkG9311hVTTgA78PoQeieWPEWtlo/S0dMyGUqkATS+vmL6Xz+UNKA2bNvrzyhfttnSQGbfYZ8oM2WkrIABBfIe8NECG7QV93no3WM3Jo1rVhAO6Poc/ZdPISkVMw41XTJQnFNVxwjJ95YQTRomgf3egRK3TKhbkf/ABoDg8zCsuSGNfHJL6lXjnP9KAqqmKQAzABhyEV0WyVzlMkQ9oO+nGopp60zJqAiYhQQlDpU4UABoFMIp2tKIMugQooK097UKFlCW7Jlg6YjnwbjGOMIxW9v4auynoNz2i9dLRyiUzKpKlixRLBmK4+wC0XAUZlT5qBPUZCQtUpSTLKkqUEhYfJLm/uj2jmzGWijolmVLWZRWhUtDqADgld3vnyvASKVHeqSRUUlSQ5C1lXeJOd1EpmJ4RaOZx+KeNqPv3914/k0LTQ6i7YbRlZAVL2bKDhwtU8KRwLJS5gStnGaSmcuZU4TeRTAop0HcpT36mJdl9jy1LVS1M6oBCSuWiXMCZM5AzA8OJJGeF/dBe1qSnly0VFNK7kypiJcwJKmVLU6HUCbkEg4jFpLLODamq8Vxf1ff2LL04SUa5+YMNoz5Xdol0siT3ixLQgqJWSSzkIGV7m8M5tUvGqlrJCUTMOLC4XLmINsSDA06o7ufTT/APpzgkncmZ92T6gwy7ZpK5Kpv/MpFiYDqZZIStPJi/SMeLS4s+HdVS55V9/dj8mWWLIovoTUdOkhVBMLpIK6VRNxvkud2YjHzqUyZ2BdmVGo7QgGQSM8ScB1CioAEbjeA/8AxCl/3ogXIF/iY16bK8uG5drgxa3CoT4J0/siLQIzFLXrl5XTuOXTdDyg2iibYWV+U59N8IyY5R5M8ZphjQFPlseBg8CK6iW49YXGVMs0Jdp1XdocZmw574zaSYebbplLCSkEs7gZ3aKNn7JJvMDDdqee6NkGkrFyVjzbNSVrZOQtbJ+kCLk2y8s+ogyTR93c8bM/wziuqJDlvfnG41Auw/8AzUph+Ym2gQpT+kfY6WSzOePuj47sZANTLB3Lvylr+LR9iTOCmb032jBrfBowdBa4ilZGWe5rZfKAtr1XdyyQbmw53PuEY+ZULxPiOLMKBIIs9jpnlHIfDs6Wn00sydeDW7ZWRIXwIJf+IPGRSo+J9xHu/TzjT7KqBUSFFftXlrbIlhcDiCk83hVN2TMfCU2Oou43vvtkYLi6o0aTJHFKUZ8f2LeyQaZOIP4UepWfMQX2oWSlNvxH/ar5QXsvZ3cIbEMSvEo6FTMw4W14nWJbRkd5KIyIYp56HiNIrfKTEZcqeb1F7r+DGqZrH9b2+uMMezST3yt3dEH+pDRTNoy7YTlkBkdOYNrw22LSGUlRV7S2J4AZJ9XP6RSXwrk6GozwliqLuxpiDjPe3I7tNOMeosb+R4ltOF4VVm0mP3bYt5yHMPxPlEtl7TKwy0hKkjEADZYs5S5cEEjPeOLUWN1Zznilt3eAuqlgpIfK7ndr0jDdsn7kPosM2TXOQje1JBSb3IYZuMnc6Rju18o/Zl2diDnwIvwjdouJIzZf0syNE1nBcXbP6zhuSQlyGezacIzVLMU7Zcob0tQTZVrW/ffHes5wh2/PdYPP9LaRp+xCUypM2rmhxKHhH5lGyUvxJAjP7dRiDgXB6X0jVUkojZkh7BdTLBB1AxHrcCI3SbClboM+8ky+9LLrKlaUlSr4VTCwSB+VIsw3cIIXsqk73uZ86fOnn/nBZRgV/wCmgWAfe8eTpoFRSLV7KahL7hiBSD5kQV2mWaNSFpTKCpsxYMyaCUIwhwGBFzpyjn6JKUHllzJt2/8AofqVJSUI9E+zWya77dIK5SvuStEyeWEubJPstqpRseGsUVE/FX10zP70ShylpAbzipe1KuoR4q5Xdl2EhIljd7SXUR1hds9K0JkTlqJRV43Kv+uhZSS+mMB2OrxXM4ZME4YvHL797GY4yjkjKfkvlzJqdmjujcVE0Lbfjdz0aLJU01dGtKi8+QDOlL1BSHKeRAIblF+ypqZc2bTTThl1JEyUo2SJwGFSCdCpgRxHGDaHZCqRNTOWMKUS1k6A+EtnvLCNOPI57WumjHkg4ZBHWzj3SKqWoJXKacgkOMnKTwIsRGirpAnSJqAnAqfI7wJOaV4RMA6KjLTKVRoqeQP8SfglJ/mIJPIDONfXVsuTMmVKnUiSAkJTmokhKU9SRCdCmoNeNzodq2nKL80jNql/aKVxmuW4/iZx/qEaHaNSleyZlWpQHe0xSX/6pGAp4nG8Jtl1EumkgVK0SlFSlCWVOpKVKJCWFyzwDIFEpQNPKn1KgoqTLSJhlJUbv4vCnnGXSZXjlOKi5K+Glx9+h+eKmottJ+QifTFX2OR+Ja0KVwTLAWs+kBbVmpnVyiSycYSSMwCq5HSGhC5ImT5xT9pmJwJSkumRLzwvqo6kRnKemPiJLklyY0xj6OLY++2YtRk9SfHRqtvdgpEuuo5KVr7ueV43IfwAKISwDO4HWHe3NibIlCZImIlUikoSqXOWoSyVKxMULUp1lJT4gXzD5xLt7im01BUIXgV3sshf5O8Q+I8AoJjSSJE1bU9ZLlT0qQSVpQ0twQMCkqJ8RBcEbjYRtilbVC9iPjeyKszEAqza+6D2iM6llyp8+VL9lExSBd7A2D8MukWARyMiqTRKFk5DKIjwCCq1FwekDgQ2LtFKGFY6hcZfCz79TeFC0kOFKto4Ja2/XrDGpWXPq3L5wunn6+so7DQ5Mr2TKCKqWoqLJC1HpLWc+kfWJU8HQDl+sfJtiL/vMsF/x5f+2u0fUKUBKrvYtY8/ryjna5XRq0/kh2gPhQzG5HPwlnjNsLOCOXG4PCNftCkCwpIOXiSQbgi+6+vujPf2ctSg4PG2QfPe1zHJkuPodrRZowTUnXkY9lZWETL+FSxnbJKX9DDWfUIQCVEN65jf0immQmWgJfIHPU5km+t4RbTqDMUpQuAbNuyyvkffAfuJUHnytjQ9oJXsqKgHuoo8L5OSHIF82gmo2hLQR43fQXOTuG4cYy60lJBNnS98+Xu4xyU5EEaNwv77GBwavyULtPg0tLtBK3CSygA4UGcZONGu2cWTFpKSf3DaHnhyjOBRSQtIuDl+YMxT1BPvh+qaCAoElKvFoHBc7+LRWUFVmXNh2S4M+5YMEjEMTYbOwLO+TnzeIUUwCdL1OMi1wygoN8dchBIkYSpJsU+F7mz4gQddAbaR7sylOILIH3bkEMcaj4fC2bP7oa1ybN8fQ/YYzRmHyIa9gc8+I0hP2iBXRz7Owu40Bf5wxqAc8Xnmxy0tC/aCCqROFmwK14HLfE0fEjmZl8J8zo/CctXaHeMFDNcnLUfW+FNHLCj9boa0qCDZ+uYHAR6NnKM3OmrVMwh2frn74+hbOk/aqRMqUsd9Tq71AIdExQSQUZ8bHfGH2vKwTCRzN24Z+cMtj16pSxNSSkDfry3CBV8Ml0aUJFVTlrFQ6oWN+4hQjR7F2+moCZc1UuXUIZM2VNYBZH40YrKBztlCgU6J6jUU8wSJyv8AESoPJmHeoD2VcREKyTOWMNRs0zSMly1IWk8QXdI4Rgx48umk1Fbov58r7mic4Zktzpl0ukSiurJaGCApExKUl0jGnEojc6ntpBOwJEidQ1NLPcIl1SwhQ9qWSywpJ3gqPnC+k2XOSCJcuRQIPtKKxNnEcEpsDnmYq2hVSpUlNNTklIJUpZ9pazmpR3mDBShknllxdUvP71wUy5FsUVzRKtp5stHd1cn7TIIYT5IKidxWkXQrj74DBE0JQFbQq0IIKZKkq7sHTGogeER7RbYnSvZUYuqO01QsMVmKRWNXttX2k+P7ftRT8w32rDhLXIJqqko7/CUyZKC6ZCTYl9VkWtx6Z6T2hSkLlzk40TfaS5Fs3cXBdr8IjMWpZdRJjPVKXmL/AIiPIw2E1woqkujNkm29zNbI27TSg9LTISr86vHMfipbmBF9rqmacGIpGoFmhFTjCXYka29YYy0JfENQ0XlkYpzbCFzVKLqMGSkMIDlAqLJBJ4X90M5MhSlYUpKjuH1aMmSy8OSW1tv1E2mRRYJfcpw+Jld54S4viYZNlHqu0G0sAlpq1hADeyjG38eHF1d4tnbNmpGIosM2KVNzwktFtDs4zE4saUhym7kuGJsOYietNeTRHHNvak7FVBS4BcuTcnUmDBDJexx+GaCdxThB6ufWPKGgSoKKyoFKsBSGBBZ7kvx00hDtuxn5bLu27eRTVp8PIwGIcbWkpSVIS7YUqvc3D6AQoEXh1RnnFxk0wiYstiVcEsEhvPJ2t6iFdRMLWDQfNqAQxAA0fLWz5HNoWTyBr9cI7VjUirY6gKmWTl4hk4Yy1jKPqFOvCQDln5fQj5dsNOKqQH0WTvIEtZUA3+V4+rbOpAbXszhy7DQfrGLWRbqjTgaV2GpNnT9O/O+UUGbZ2ALG+T+0HHoWgiYyWAG9wWsCSHHB/dnCXalQMISQL578zbd+2sceS5o3Y47nSKq+tClBCbAG54m/vMBBTKANrOCDrFExsb6M7hydMr+kepGI5gOG5vYZ826GAdfHiUI0j2fPK1kmw3G7ZAt6RahIFtNBxsfrpA0zCLEPlkdGv639IIWsAZi465N1gUMfSSLMQAu410NnbIn6vB+zKlFpZKrklIVYbykKBN7EtxMIkzgT4gTxCgLcm+MWyFoJw4FvoXTYi7jxBi8WXPBnz47jzZp58hKgyg98Qc2cXjxEsBKQHBBBDA9CSQw99ss4Bk1wWVYcQUNCACcwCNCH3R6+IE2FrWa/0NIVK0zn7Guy1cwKtYvcgm7tlbMOHFuGkLa2nPdzW0ST6cfq0Fj8QXe2eljx4tAtTLUZc5D2MtTcxDtP+oplVI+a0IY20J09IdSZuInQjViwOnpCegbEoH8x97xptg0qJszAounCpTBg+EE6g7t0ejlJRVs5MYuTpGe2wBjS92+eZ3n5xFNg2be/Pyjd1HZ6mWXKFgjIiZceYKfSAtmbFTJqkhTTELRMUgqSCykpfCoZEhwXyy6Z1qsb6NL0WVNWI5NSUhwxbeWe+mdySdI8kVtRhYTFJIJSRcix+TR9CTPUzYyHdkuQ7BywysLwrqNlSlrQoJwlUxKV4bBQIJdhYeFBBbhxdEtXu4SoObQTjG07ENNQ1MxLgKUPzEhIVyKiAekeStmzO8EspIWcgbdXNm4xr0KBN7OQkNYByw6CwaAtpVAQgTiH7hQmMMykqCVJ64knpGb1HJ/UvL8OUY3u6qwBOwJmq5aeqif9KSIsHZ8Okd6GOK4RcYQFWBId+mUFbM2kmfJE5CVIBUpGFRBPgw3sNcULpW25itoCm7tKJaFrSCHKlkoISSSWFjkIkdzbVdF5aTTxUXb56DRsSSM1TDywp+BhLsns6g1FQZjqlypqkAE+0cSmchvwhy28b4f1appQ0maiUrECVLl954WU4SHDFym/CB9iy1olzUzF95MFQvGvLGSzKbSwNoEZtQcrGy0OL1Yx28d/XoPm0MrCxkywk7gEq0PtC4LEG+8RDZ1CmWkoCZZVjLFQRjUlQSUe1cm5DDUGFO2NvzJM0y0Uyp+JCFhsVrFGSL5pMJO9nqrZFTUSTJKCnAhlDwAq/MXJdRvF4wk4tt8Fck9PCaqKu664V/0NzO2iJaSuZOEtCWcqUQm+QAGp3NAWypyVSzNRdM2YtSSxDoCiEWNwLEsd8UdoaYKkT5ZD4SD/AEzEv6PEdjMmllgZJUtPlhV/3Qp/6fzNNJ6lRrpWv3G6ltdOhUnqkt5EEFuMC0gCROQMkzQQNyZiAsDoGHSIlVl7sYI/mkSSfUGK0TvHNH+SSr/9EfAQH/uX7jdtuEn31/n2C++crDAYFIAbUKlIX5uVeYiqXOHezkvfBJmHoFS/dhPWPJj4EqJcHTdcj1wnyhVs6QtFXPWo4kzAVObfdEgIDDVPhQ29J5wVTt9cf4yuRuDgnzy//CW1z98eMlJ8itP/AGwhrKvABZych8YfbVQSozAU4AnuwACCD4leJ1Kd/FcHTLeiqKQLYuxEMhXn5HA1kXHNJfMOraVbvcA8gD00EKKmnbPp9aQ3nEXY4j+Z3GnEHUZO0LawkjO456nOxPHWOxSBYDsshM/E2IYJuRufuZgtH0/YlfNUhJwuGzNlKu1zkSN+rR812Yk/aEAizLsdR3a/q8fR6KccCEol+EIF9LsX9fWMestR4NGn5Y7XO8IUxVkLqu1wQATvG7dGPq3WQrRV7lw5vrD0ThhcsGNrsAWYvw+eWsI6tBQSl7puCNUm9jqzt0G+OPdo7Gk+HIULFwFK0scwP0i5KMKSoEFtd4Dgj4xRKllZA1t7/wBosqiUlTFkj2rWGT/NoCOjN1w2UIGKwYHreO7wizDdExKLlmtYtfnY3P7xxAUrUW4Z6QKL2iAWGL5/We/IR0qaBmh8/wAbemGI92b2LAAkgOwJYEtpHBHwbcx1fyg1QG4ytWGSJyWSQlQUku+JO8b2t8zDOlqQtylwAplJOlgXcEjCXN/lCYpAD521ydtGz/QRZSTykKJUBiy0sLnLJ8ukTh9mTPiSW5MazVDPXJr6n9T5RVJU2N9Em7PhsbjflFndhnSoksQHAfS2jsOtlQt2tOKZE05lho3U3ytDMMPiOfkfwmDoR418FHNtN5Fo0nZhQFRL/wAxUn+pKhGZoLl9czuc+K/C8PtjEidKW9hMS5JzcgfzHjlHeyK4NfI5WJ1kT+ZrTUKBlgHwqmFKuRkT1v0MsGImcAuQ5znpSOOKVOceQfpA1RUplpmLmLKUIDqIBUWxJSAEjPxKTGap9sGorJKkAokyVukK9pRLJK1NYWYAaB95jk4YSmk64SfP3O7nnHG9t8ya49lwa4LHhJJdKsQ4uhaGO72wf5YGnbQwT6WVd5k0KJawQkKTnk5UoW0a+YcmTNCDMxDwjwktkDMSk9WJgDaFOopUAPHKJmJIzdPtgHR0h+aEwuF8X8y+dVGTj8m/oqDgux4FCv6ZiFfAxVtM/dz05/dzP9KVH4R5Jn9795LZQUDiS4BD2UGd2ubjLe8Ku0W0wgKllSTOmuMKSFFKVHxKVhJCQzpAzc8ImNO0vZ/wDUOMcc5N8NfyEdnVj7Ooflmj/Wi/+yBqkhFche8yl+iUn/aY6hrpUpCxNXgBwKBZ3KcQZuSj5Qsr9pyp00KlFRShATiKcLkKUqwc28TdIbFNtuvBzJ5IflsbvlNGrnzFJxhAllYskTCoIcKAOIpBPs4tM2gTZnejvkz1SzMXhnju3w4BilsHANsKjl+F4UVnbKTjUfs08kkk+NGFyX3O3WF83bk2bNTNlSxKwJwJFy4xKV4nO9RygRxS2tNGvLrMMZRmpX7rx/nRsxPThJyWQE8SApSs93iMZ7tDVDvJKBmlOM8MS7DySFfzcYAn9qakghNPJSr85GLqEnwg9IBp5KgVLmqKlrupSjcmLwxNcy9qMut1uKUNuL3s320EKV3zAspC1OxbxIKxfyhPsatSAZSi2IhSCcsTMR1B9BCCbLqJrY561IsySSzaBvKDptKFJwmKuCSqxeT8QXrRyQXSr6mkqZuBDzFy0IFyorTo7ZElTOWADl9bRn6Db0vvaibMK0ylpQiWyMSmlkMSlxnc52xQr/sFJLkk8y8M0UiQnC1oijCKa7v/AIJm/EpSlFxVVz+4XK7VSFKwvMErAXWpN8WLElkAniM8iYgrtVIsJaJkwMUqJSEeEkKYBybKDg8TvigUaGbCIlLpUDJIifB7FP8A6WWvHdg8/bRnHDLlqRLBc4i6lKycsGAAJYcTFoMWT0gJAAZzFIMFVXCMWbLLJNyl2CTKs6A8tAeMD98WPveBWNr9Y9cm2JxvsP3jrjC/Zk5qqSoNaYkbhdQHud42HZ7aaVSZYJ8SU4VAkWYcRw9Y+ezU3zDaXiinnK/CTYm999uELzYvUVF8eTY7PsNXUqY/lOQcZEucst7RUuSFy7qAIyUXBueTHNXk2sfM5e05qXOJTnVyN2flBlP2qmpDKJV5G25iMre+Oc/w+d2mbVrI1VG6pKU5aG5UBbDqbkNpmd3KILmuPF7JOEM2RD33uNeHKM1sztj4iJoGFW8eINkxHLWDV9pJBSEYCQCGUAAqwa/B23axSWjmuB61ql2xqmUQMGFXhDOApikDEztmB6MY9mnwakZAsbF97ZZHrANJ2kkjMrIZj4FORztFNX2lk2CAvgClk5u1y/HLSJ+Wk/Bda7bxaH+zpAwqSV4VLIzTYAZBR0Ad+F4uGzZagQFYXTiIZwks+ZIsdeMZg9p0MPCXuSGsCX4Wzi1fbBLXC1BmAwE+6x1gx00vYTLVXLcnyHmQEO5BGR3a5X5ROpR4QMSSknMHEbuGAzBAKNRv5IJ3amVdpcwA3YjCUtd3OZsLcIDm9qCpJSEjDo6mUN5zzPzgR0U/KLS1ifLZpg6QCADo7+JrEkpOTYgHgLblaDLWgrIThyYOeD57oz526s+ySnU3SpyRmLPnpAsypmKcqmOlXtJa1r8o0Q0rTsz5NSpIFp0ATBidmD56DhyEaGTOsChKiQxFsItdnOnKFGx5WJ5n5iW5bz5RoaWOg/YwptO0LdqbfqJoXLMiWhK/aIdSiMQUwxbyBBdAj7s2wqyBLWzuBDAIG6K5iGSztfIMb2YZu/CKRhGKpLgvPLOb3SfIirhUTfbqJi0g4mKlFLg2LRdMNVMPiqZikflxeFuQsYK2goBByBcdW378o9pktbgPq/CFalKMLSKSyTrt/cDqNkv7KlJOrEh/KOoNjpll8zDJ454wb5VQrc6orqKdKwxEQTRJA8IYxe8ePFU2ioCZKd0SSgDSCJyNR1iiGp2VOaBdoIcDnBcUVRsH/MPjBQGHAMANwaPQYpROScjFmIb4XRYmI9eIvHoMCgknj0GIPHuJrwKIV1KnPKK3iJMC1WInVoYl4Kiqm2Gh7rf+aGiez6WzV/UR8YzMmoYv4j/MYZUu2MIZWPkSr0uI6xoCKjYgBABLqLC/B7vEaTYsxH4gRuYnyMWyNsJdwlIO83PqYKl7dSTcDo0REYDUU5TmB53HnFQpX3EQxnVstYzgSUnMhTctfgYlkIKomzdt9rc/nEVUjfoYOl7RSkMp30IHvByPnF1LMRNcJSxDFsi2/ccoNgFKqInL9o5NCcmEPmSAA4Bbz4t9ZwHNrpaQWULcuMEgrNEXa0TOz/oQTLrEAu5PT9IKRWJVklTQCCf7E2kEIot/ly/SDxUS3uG5v7/OKpu0JYyL+h378srRLIUy6Y/lbyc+ZgiqlAoUAm7Hl0+vSIHaaRZiN7pJ6ndmYukbUQfCEYlGzZebhk+fKBYQ2ik4UJ0sM+UMJSfr9hA8uWQxUHUckjIcn95g9CnTk3QOOZ0gEIndlu5tzigzzcHM7jcnlkB1yBgwNwvx14km4YHLygZSknXJ/wAQBc7y5flAIBTHKghWGzKJsGGiRZ7ltdIm+Zyf04QuM0qqD4gQMxfMBt+nH5QweMmrl1EXI9eOePHjyMZQk8ePHjxzxCHrxQtLGLYrngtbMXEWRGRilbFQTzJ8oq+0HhHtN7TmGUVs8mUxGVxFPdncfKGgjoG8m0Ho5ZT8oMeIR68UfJZEniE1WkV1E/COOnzjwGCkA9jo6KZs5srxYhq5aALsHIFwGtxgeqoETB4kggjUPHR0dZDxUOzVOo+wzWZy3SPJvZaRoCOsex0Qgpquz6X8KiG6wi2lIVKzU44R0dFWEXI2gXaLxXLBcEgto2W70jo6AyHT9oLPtKJ8r82ziKdok2+AaPI6AEnP2qoZkwIvbhFr+kdHRZIBw25vxeQjlbY5+Qjo6DtRLLZdeVCLpVapJB3R0dFK5IMP+IZmuXAxP/iGY7fG/SOjosQirbS13cg5aMw0bI9Y9RtFSQAlSh9emsdHQCDPYVOWM1RcrFrksH1fWG0dHRzMsm5uxL7OeOjo6FgOjyOjohDo6OjohBdMQyiItki8eR0N8C/IUI9jo6KDDornzsIjo6IuwACiSXMWyphFo6OhhUmok6xHDHR0VCf/2Q==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Rectangle 5"/>
          <p:cNvSpPr/>
          <p:nvPr/>
        </p:nvSpPr>
        <p:spPr>
          <a:xfrm rot="20676672">
            <a:off x="6104613" y="2060526"/>
            <a:ext cx="4100108" cy="17674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erlin Sans FB Demi" panose="020E0802020502020306" pitchFamily="34" charset="0"/>
              </a:rPr>
              <a:t>Dieu</a:t>
            </a:r>
          </a:p>
        </p:txBody>
      </p:sp>
      <p:sp>
        <p:nvSpPr>
          <p:cNvPr id="7" name="Ellipse 6"/>
          <p:cNvSpPr/>
          <p:nvPr/>
        </p:nvSpPr>
        <p:spPr>
          <a:xfrm>
            <a:off x="9885406" y="2434281"/>
            <a:ext cx="1853514" cy="1248033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Berlin Sans FB Demi" panose="020E0802020502020306" pitchFamily="34" charset="0"/>
              </a:rPr>
              <a:t>est</a:t>
            </a:r>
          </a:p>
        </p:txBody>
      </p:sp>
      <p:sp>
        <p:nvSpPr>
          <p:cNvPr id="8" name="Rectangle 7"/>
          <p:cNvSpPr/>
          <p:nvPr/>
        </p:nvSpPr>
        <p:spPr>
          <a:xfrm rot="21243893">
            <a:off x="5624719" y="3914384"/>
            <a:ext cx="6512740" cy="139254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6350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  <a:t>PROTECTEUR</a:t>
            </a:r>
          </a:p>
        </p:txBody>
      </p:sp>
    </p:spTree>
    <p:extLst>
      <p:ext uri="{BB962C8B-B14F-4D97-AF65-F5344CB8AC3E}">
        <p14:creationId xmlns:p14="http://schemas.microsoft.com/office/powerpoint/2010/main" val="3602153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79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760" y="365125"/>
            <a:ext cx="11985240" cy="649287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975896" y="654197"/>
            <a:ext cx="7528245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>
                <a:solidFill>
                  <a:srgbClr val="C00000"/>
                </a:solidFill>
                <a:latin typeface="Forte" panose="03060902040502070203" pitchFamily="66" charset="0"/>
              </a:rPr>
              <a:t>Colossiens</a:t>
            </a:r>
          </a:p>
          <a:p>
            <a:r>
              <a:rPr lang="fr-FR" sz="4400" dirty="0">
                <a:solidFill>
                  <a:srgbClr val="C00000"/>
                </a:solidFill>
                <a:latin typeface="Forte" panose="03060902040502070203" pitchFamily="66" charset="0"/>
              </a:rPr>
              <a:t>2. </a:t>
            </a:r>
            <a:r>
              <a:rPr lang="fr-FR" sz="2400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  <a:t>13 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  <a:t>«Vous deviez mourir à cause de vos fautes … </a:t>
            </a:r>
            <a:r>
              <a:rPr lang="fr-FR" sz="2400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  <a:t>14.  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  <a:t>Dieu a annulé la dette qui vous condamnait, il l’a effacée en clouant Jésus sur </a:t>
            </a:r>
            <a:r>
              <a:rPr lang="fr-FR" sz="3600" dirty="0">
                <a:solidFill>
                  <a:srgbClr val="C00000"/>
                </a:solidFill>
                <a:latin typeface="Forte" panose="03060902040502070203" pitchFamily="66" charset="0"/>
              </a:rPr>
              <a:t>la croix.</a:t>
            </a:r>
          </a:p>
          <a:p>
            <a:endParaRPr lang="fr-FR" sz="4400" b="1" dirty="0">
              <a:solidFill>
                <a:srgbClr val="C00000"/>
              </a:solidFill>
              <a:latin typeface="Forte" panose="03060902040502070203" pitchFamily="66" charset="0"/>
            </a:endParaRPr>
          </a:p>
          <a:p>
            <a:r>
              <a:rPr lang="fr-FR" sz="4400" b="1" dirty="0">
                <a:solidFill>
                  <a:srgbClr val="C00000"/>
                </a:solidFill>
                <a:latin typeface="Forte" panose="03060902040502070203" pitchFamily="66" charset="0"/>
              </a:rPr>
              <a:t>1 Jean </a:t>
            </a:r>
          </a:p>
          <a:p>
            <a:r>
              <a:rPr lang="fr-FR" sz="4400" b="1" dirty="0">
                <a:solidFill>
                  <a:srgbClr val="C00000"/>
                </a:solidFill>
                <a:latin typeface="Forte" panose="03060902040502070203" pitchFamily="66" charset="0"/>
              </a:rPr>
              <a:t>4. </a:t>
            </a:r>
            <a:r>
              <a:rPr lang="fr-FR" sz="2400" b="1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  <a:t>14</a:t>
            </a:r>
            <a:r>
              <a:rPr lang="fr-FR" sz="2400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  <a:t> </a:t>
            </a:r>
            <a:r>
              <a:rPr lang="fr-FR" sz="3600" b="1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  <a:t>«</a:t>
            </a:r>
            <a:r>
              <a:rPr lang="fr-FR" sz="3600" dirty="0">
                <a:solidFill>
                  <a:srgbClr val="C00000"/>
                </a:solidFill>
                <a:latin typeface="Forte" panose="03060902040502070203" pitchFamily="66" charset="0"/>
              </a:rPr>
              <a:t>Dieu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  <a:t> le Père a envoyé son Fils </a:t>
            </a:r>
            <a:r>
              <a:rPr lang="fr-FR" sz="3600" dirty="0">
                <a:solidFill>
                  <a:srgbClr val="C00000"/>
                </a:solidFill>
                <a:latin typeface="Forte" panose="03060902040502070203" pitchFamily="66" charset="0"/>
              </a:rPr>
              <a:t>Jésus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  <a:t> comme </a:t>
            </a:r>
            <a:r>
              <a:rPr lang="fr-FR" sz="3600" dirty="0">
                <a:solidFill>
                  <a:srgbClr val="C00000"/>
                </a:solidFill>
                <a:latin typeface="Forte" panose="03060902040502070203" pitchFamily="66" charset="0"/>
              </a:rPr>
              <a:t>Sauveur</a:t>
            </a:r>
            <a:r>
              <a:rPr lang="fr-FR" sz="3600" dirty="0">
                <a:solidFill>
                  <a:schemeClr val="accent2">
                    <a:lumMod val="50000"/>
                  </a:schemeClr>
                </a:solidFill>
                <a:latin typeface="Forte" panose="03060902040502070203" pitchFamily="66" charset="0"/>
              </a:rPr>
              <a:t> du monde. » </a:t>
            </a:r>
          </a:p>
          <a:p>
            <a:endParaRPr lang="fr-FR" sz="3600" dirty="0">
              <a:solidFill>
                <a:schemeClr val="accent2">
                  <a:lumMod val="50000"/>
                </a:schemeClr>
              </a:solidFill>
              <a:latin typeface="Forte" panose="03060902040502070203" pitchFamily="66" charset="0"/>
            </a:endParaRPr>
          </a:p>
          <a:p>
            <a:endParaRPr lang="fr-FR" sz="3600" dirty="0">
              <a:solidFill>
                <a:schemeClr val="accent2">
                  <a:lumMod val="50000"/>
                </a:schemeClr>
              </a:solidFill>
              <a:latin typeface="Forte" panose="03060902040502070203" pitchFamily="66" charset="0"/>
            </a:endParaRPr>
          </a:p>
          <a:p>
            <a:endParaRPr lang="fr-FR" sz="3600" b="1" dirty="0">
              <a:solidFill>
                <a:schemeClr val="accent2">
                  <a:lumMod val="50000"/>
                </a:schemeClr>
              </a:solidFill>
              <a:effectLst/>
              <a:latin typeface="Forte" panose="03060902040502070203" pitchFamily="66" charset="0"/>
            </a:endParaRPr>
          </a:p>
          <a:p>
            <a:endParaRPr lang="fr-FR" sz="3600" dirty="0">
              <a:solidFill>
                <a:schemeClr val="accent2">
                  <a:lumMod val="50000"/>
                </a:schemeClr>
              </a:solidFill>
              <a:latin typeface="Forte" panose="03060902040502070203" pitchFamily="66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78" b="94783" l="1370" r="9543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4736" y="1059784"/>
            <a:ext cx="3060819" cy="321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6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217</Words>
  <Application>Microsoft Office PowerPoint</Application>
  <PresentationFormat>Grand écran</PresentationFormat>
  <Paragraphs>51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Berlin Sans FB Demi</vt:lpstr>
      <vt:lpstr>Calibri</vt:lpstr>
      <vt:lpstr>Calibri Light</vt:lpstr>
      <vt:lpstr>Forte</vt:lpstr>
      <vt:lpstr>Thème Office</vt:lpstr>
      <vt:lpstr>Présentation PowerPoint</vt:lpstr>
      <vt:lpstr>Résoudre  le mystère  du totem  avec la Bible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Jean-Pierre LAGNEL</dc:creator>
  <cp:lastModifiedBy>Déborah Lagnel</cp:lastModifiedBy>
  <cp:revision>28</cp:revision>
  <dcterms:created xsi:type="dcterms:W3CDTF">2016-12-16T10:03:15Z</dcterms:created>
  <dcterms:modified xsi:type="dcterms:W3CDTF">2021-09-18T20:30:18Z</dcterms:modified>
</cp:coreProperties>
</file>