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906000" cy="6858000" type="A4"/>
  <p:notesSz cx="7559675" cy="10691813"/>
  <p:defaultTextStyle>
    <a:defPPr>
      <a:defRPr lang="fr-FR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56CBF5"/>
    <a:srgbClr val="6699FF"/>
    <a:srgbClr val="00B0F0"/>
    <a:srgbClr val="FF3300"/>
    <a:srgbClr val="FF9900"/>
    <a:srgbClr val="FFD966"/>
    <a:srgbClr val="A9D18E"/>
    <a:srgbClr val="8FAAD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33" autoAdjust="0"/>
  </p:normalViewPr>
  <p:slideViewPr>
    <p:cSldViewPr snapToGrid="0">
      <p:cViewPr varScale="1">
        <p:scale>
          <a:sx n="60" d="100"/>
          <a:sy n="60" d="100"/>
        </p:scale>
        <p:origin x="13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44ED3-B0A0-49BF-99CE-9D4DAEE2DFA3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1336675"/>
            <a:ext cx="521335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3202D-E493-4FD6-A572-1C39162BC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22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3202D-E493-4FD6-A572-1C39162BC07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29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4975" y="368192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15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497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187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732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732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187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4975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6315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94975" y="273352"/>
            <a:ext cx="8914889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9497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6315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15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94975" y="368192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94975" y="368192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6315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9497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09187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23732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523732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09187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94975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15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4975" y="273352"/>
            <a:ext cx="8914889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497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15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15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4975" y="368192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2796" y="1122474"/>
            <a:ext cx="8419914" cy="23873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5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en-US" sz="6005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81091" y="6356333"/>
            <a:ext cx="2228389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D35F02B-19F8-433E-958E-A7ECE36D0C2F}" type="datetime">
              <a:rPr lang="fr-FR" sz="1207" b="0" strike="noStrike" spc="-1">
                <a:solidFill>
                  <a:srgbClr val="8B8B8B"/>
                </a:solidFill>
                <a:latin typeface="Calibri"/>
              </a:rPr>
              <a:t>31/07/2019</a:t>
            </a:fld>
            <a:endParaRPr lang="fr-FR" sz="1207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281378" y="6356333"/>
            <a:ext cx="3343083" cy="364796"/>
          </a:xfrm>
          <a:prstGeom prst="rect">
            <a:avLst/>
          </a:prstGeom>
        </p:spPr>
        <p:txBody>
          <a:bodyPr anchor="ctr"/>
          <a:lstStyle/>
          <a:p>
            <a:endParaRPr lang="fr-FR" sz="2177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996026" y="6356333"/>
            <a:ext cx="2228389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981E120-47C1-45F8-8899-C473AAEA881A}" type="slidenum">
              <a:rPr lang="fr-FR" sz="1207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7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3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783821" lvl="1" indent="-293933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5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175731" lvl="2" indent="-261274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5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567642" lvl="3" indent="-195955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5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1959552" lvl="4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351462" lvl="5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2743373" lvl="6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1286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81091" y="6356333"/>
            <a:ext cx="2228389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DE66011-BB4B-4180-9257-8E8A0B747953}" type="datetime">
              <a:rPr lang="fr-FR" sz="1207" b="0" strike="noStrike" spc="-1">
                <a:solidFill>
                  <a:srgbClr val="8B8B8B"/>
                </a:solidFill>
                <a:latin typeface="Calibri"/>
              </a:rPr>
              <a:t>31/07/2019</a:t>
            </a:fld>
            <a:endParaRPr lang="fr-FR" sz="1207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281378" y="6356333"/>
            <a:ext cx="3343083" cy="364796"/>
          </a:xfrm>
          <a:prstGeom prst="rect">
            <a:avLst/>
          </a:prstGeom>
        </p:spPr>
        <p:txBody>
          <a:bodyPr anchor="ctr"/>
          <a:lstStyle/>
          <a:p>
            <a:endParaRPr lang="fr-FR" sz="2177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996026" y="6356333"/>
            <a:ext cx="2228389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25F1592-FA0D-4D24-B1D3-7CD3CFA25395}" type="slidenum">
              <a:rPr lang="fr-FR" sz="1207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7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633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3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783821" lvl="1" indent="-293933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5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175731" lvl="2" indent="-261274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5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567642" lvl="3" indent="-195955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5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1959552" lvl="4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351462" lvl="5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2743373" lvl="6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1286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83" name="Table 2"/>
          <p:cNvGraphicFramePr/>
          <p:nvPr>
            <p:extLst>
              <p:ext uri="{D42A27DB-BD31-4B8C-83A1-F6EECF244321}">
                <p14:modId xmlns:p14="http://schemas.microsoft.com/office/powerpoint/2010/main" val="877154626"/>
              </p:ext>
            </p:extLst>
          </p:nvPr>
        </p:nvGraphicFramePr>
        <p:xfrm>
          <a:off x="310673" y="1951022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-1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600" b="0" strike="noStrike" spc="-1" dirty="0">
                        <a:latin typeface="+mn-lt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67"/>
                        </a:spcAft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" name="CustomShape 3"/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SEPTEMBRE 2019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Sept</a:t>
            </a:r>
            <a:r>
              <a:rPr lang="fr-FR" sz="4400" i="1" spc="-1" dirty="0">
                <a:solidFill>
                  <a:schemeClr val="bg1"/>
                </a:solidFill>
                <a:latin typeface="MTF Hello Again" panose="02000500000000000000" pitchFamily="2" charset="0"/>
              </a:rPr>
              <a:t>em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ber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Sept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em</a:t>
            </a:r>
            <a:r>
              <a:rPr lang="fr-FR" sz="4400" i="1" spc="-1" dirty="0">
                <a:solidFill>
                  <a:srgbClr val="FFFF00"/>
                </a:solidFill>
                <a:latin typeface="MTF Hello Again" panose="02000500000000000000" pitchFamily="2" charset="0"/>
              </a:rPr>
              <a:t>ber</a:t>
            </a:r>
          </a:p>
        </p:txBody>
      </p:sp>
      <p:sp>
        <p:nvSpPr>
          <p:cNvPr id="85" name="CustomShape 4"/>
          <p:cNvSpPr/>
          <p:nvPr/>
        </p:nvSpPr>
        <p:spPr>
          <a:xfrm>
            <a:off x="4330667" y="3401807"/>
            <a:ext cx="1068914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FF3300"/>
                </a:solidFill>
                <a:latin typeface="Comic Sans MS"/>
              </a:rPr>
              <a:t>Rentrée</a:t>
            </a:r>
            <a:endParaRPr lang="fr-FR" sz="1633" i="1" spc="-1" dirty="0">
              <a:solidFill>
                <a:srgbClr val="FF3300"/>
              </a:solidFill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430358" y="5537581"/>
            <a:ext cx="1298177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FF3300"/>
                </a:solidFill>
                <a:latin typeface="Comic Sans MS"/>
              </a:rPr>
              <a:t>Automne</a:t>
            </a:r>
            <a:endParaRPr lang="fr-FR" sz="1633" i="1" spc="-1" dirty="0">
              <a:solidFill>
                <a:srgbClr val="FF3300"/>
              </a:solidFill>
              <a:latin typeface="Arial"/>
            </a:endParaRPr>
          </a:p>
        </p:txBody>
      </p:sp>
      <p:pic>
        <p:nvPicPr>
          <p:cNvPr id="87" name="Picture 2"/>
          <p:cNvPicPr/>
          <p:nvPr/>
        </p:nvPicPr>
        <p:blipFill>
          <a:blip r:embed="rId2"/>
          <a:stretch/>
        </p:blipFill>
        <p:spPr>
          <a:xfrm>
            <a:off x="3938046" y="2898551"/>
            <a:ext cx="720000" cy="648000"/>
          </a:xfrm>
          <a:prstGeom prst="rect">
            <a:avLst/>
          </a:prstGeom>
          <a:ln>
            <a:noFill/>
          </a:ln>
        </p:spPr>
      </p:pic>
      <p:pic>
        <p:nvPicPr>
          <p:cNvPr id="88" name="Picture 2"/>
          <p:cNvPicPr/>
          <p:nvPr/>
        </p:nvPicPr>
        <p:blipFill>
          <a:blip r:embed="rId3"/>
          <a:stretch/>
        </p:blipFill>
        <p:spPr>
          <a:xfrm>
            <a:off x="115483" y="4997581"/>
            <a:ext cx="756000" cy="540000"/>
          </a:xfrm>
          <a:prstGeom prst="rect">
            <a:avLst/>
          </a:prstGeom>
          <a:ln>
            <a:noFill/>
          </a:ln>
        </p:spPr>
      </p:pic>
      <p:pic>
        <p:nvPicPr>
          <p:cNvPr id="89" name="Picture 7"/>
          <p:cNvPicPr/>
          <p:nvPr/>
        </p:nvPicPr>
        <p:blipFill>
          <a:blip r:embed="rId4"/>
          <a:stretch/>
        </p:blipFill>
        <p:spPr>
          <a:xfrm>
            <a:off x="115483" y="199592"/>
            <a:ext cx="1101026" cy="1122791"/>
          </a:xfrm>
          <a:prstGeom prst="rect">
            <a:avLst/>
          </a:prstGeom>
          <a:ln>
            <a:noFill/>
          </a:ln>
        </p:spPr>
      </p:pic>
      <p:sp>
        <p:nvSpPr>
          <p:cNvPr id="90" name="CustomShape 6"/>
          <p:cNvSpPr/>
          <p:nvPr/>
        </p:nvSpPr>
        <p:spPr>
          <a:xfrm>
            <a:off x="244376" y="-130960"/>
            <a:ext cx="276291" cy="276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Picture 13"/>
          <p:cNvPicPr/>
          <p:nvPr/>
        </p:nvPicPr>
        <p:blipFill>
          <a:blip r:embed="rId5"/>
          <a:stretch/>
        </p:blipFill>
        <p:spPr>
          <a:xfrm>
            <a:off x="7774792" y="310664"/>
            <a:ext cx="1700850" cy="1443427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6213D93-0D9A-430B-AB39-D99A717BADF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1700" y="685562"/>
            <a:ext cx="1285613" cy="11227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Table 1"/>
          <p:cNvGraphicFramePr/>
          <p:nvPr>
            <p:extLst>
              <p:ext uri="{D42A27DB-BD31-4B8C-83A1-F6EECF244321}">
                <p14:modId xmlns:p14="http://schemas.microsoft.com/office/powerpoint/2010/main" val="3443156391"/>
              </p:ext>
            </p:extLst>
          </p:nvPr>
        </p:nvGraphicFramePr>
        <p:xfrm>
          <a:off x="291000" y="2001315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-1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strike="noStrike" spc="-1" dirty="0"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" name="CustomShape 2"/>
          <p:cNvSpPr/>
          <p:nvPr/>
        </p:nvSpPr>
        <p:spPr>
          <a:xfrm>
            <a:off x="7079171" y="4845998"/>
            <a:ext cx="83997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633" b="1" spc="-1" dirty="0">
                <a:solidFill>
                  <a:srgbClr val="FFCC00"/>
                </a:solidFill>
                <a:latin typeface="Comic Sans MS"/>
              </a:rPr>
              <a:t>Eté</a:t>
            </a:r>
            <a:endParaRPr lang="fr-FR" sz="1633" spc="-1" dirty="0">
              <a:solidFill>
                <a:srgbClr val="FFCC00"/>
              </a:solidFill>
              <a:latin typeface="Arial"/>
            </a:endParaRPr>
          </a:p>
        </p:txBody>
      </p:sp>
      <p:pic>
        <p:nvPicPr>
          <p:cNvPr id="180" name="Pictur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6767397" y="4266626"/>
            <a:ext cx="587527" cy="587527"/>
          </a:xfrm>
          <a:prstGeom prst="rect">
            <a:avLst/>
          </a:prstGeom>
          <a:ln>
            <a:noFill/>
          </a:ln>
        </p:spPr>
      </p:pic>
      <p:sp>
        <p:nvSpPr>
          <p:cNvPr id="182" name="CustomShape 6"/>
          <p:cNvSpPr/>
          <p:nvPr/>
        </p:nvSpPr>
        <p:spPr>
          <a:xfrm>
            <a:off x="3064562" y="4165056"/>
            <a:ext cx="1157745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FFCC00"/>
                </a:solidFill>
                <a:latin typeface="Comic Sans MS"/>
              </a:rPr>
              <a:t>Pentecôte</a:t>
            </a:r>
            <a:endParaRPr lang="fr-FR" sz="1633" spc="-1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19" name="CustomShape 1">
            <a:extLst>
              <a:ext uri="{FF2B5EF4-FFF2-40B4-BE49-F238E27FC236}">
                <a16:creationId xmlns:a16="http://schemas.microsoft.com/office/drawing/2014/main" id="{74F5F832-EB86-469C-9434-168E06958883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Picture 5"/>
          <p:cNvPicPr/>
          <p:nvPr/>
        </p:nvPicPr>
        <p:blipFill>
          <a:blip r:embed="rId3"/>
          <a:stretch/>
        </p:blipFill>
        <p:spPr>
          <a:xfrm>
            <a:off x="7913253" y="162966"/>
            <a:ext cx="1469267" cy="1549648"/>
          </a:xfrm>
          <a:prstGeom prst="rect">
            <a:avLst/>
          </a:prstGeom>
          <a:ln>
            <a:noFill/>
          </a:ln>
        </p:spPr>
      </p:pic>
      <p:sp>
        <p:nvSpPr>
          <p:cNvPr id="20" name="CustomShape 3">
            <a:extLst>
              <a:ext uri="{FF2B5EF4-FFF2-40B4-BE49-F238E27FC236}">
                <a16:creationId xmlns:a16="http://schemas.microsoft.com/office/drawing/2014/main" id="{3B6CCE9D-586B-4178-A58F-5D2BAF1990F9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Juin 2020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J</a:t>
            </a:r>
            <a:r>
              <a:rPr lang="fr-FR" sz="4400" i="1" spc="-1" dirty="0">
                <a:solidFill>
                  <a:schemeClr val="bg1"/>
                </a:solidFill>
                <a:latin typeface="MTF Hello Again" panose="02000500000000000000" pitchFamily="2" charset="0"/>
              </a:rPr>
              <a:t>un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e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J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un</a:t>
            </a:r>
            <a:r>
              <a:rPr lang="fr-FR" sz="4400" i="1" spc="-1" dirty="0">
                <a:solidFill>
                  <a:srgbClr val="FFFF00"/>
                </a:solidFill>
                <a:latin typeface="MTF Hello Again" panose="02000500000000000000" pitchFamily="2" charset="0"/>
              </a:rPr>
              <a:t>i</a:t>
            </a:r>
          </a:p>
        </p:txBody>
      </p:sp>
      <p:sp>
        <p:nvSpPr>
          <p:cNvPr id="21" name="CustomShape 2">
            <a:extLst>
              <a:ext uri="{FF2B5EF4-FFF2-40B4-BE49-F238E27FC236}">
                <a16:creationId xmlns:a16="http://schemas.microsoft.com/office/drawing/2014/main" id="{A1BDE983-80AA-48D8-8ABD-0B3F448CE68B}"/>
              </a:ext>
            </a:extLst>
          </p:cNvPr>
          <p:cNvSpPr/>
          <p:nvPr/>
        </p:nvSpPr>
        <p:spPr>
          <a:xfrm>
            <a:off x="1673145" y="5610027"/>
            <a:ext cx="1311894" cy="354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270" b="1" spc="-1" dirty="0">
                <a:solidFill>
                  <a:srgbClr val="FFCC00"/>
                </a:solidFill>
                <a:latin typeface="Comic Sans MS"/>
              </a:rPr>
              <a:t>Fête nationale</a:t>
            </a:r>
            <a:endParaRPr lang="fr-FR" sz="1270" spc="-1" dirty="0">
              <a:solidFill>
                <a:srgbClr val="FFCC00"/>
              </a:solid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E7ADD3-F4D7-4B4F-A2A9-A7FBF3D0F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2" y="4845998"/>
            <a:ext cx="839978" cy="839978"/>
          </a:xfrm>
          <a:prstGeom prst="rect">
            <a:avLst/>
          </a:prstGeom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F09FF500-DC32-45F4-A970-A59B58747DC6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756788" y="683172"/>
            <a:ext cx="912840" cy="1221071"/>
          </a:xfrm>
          <a:prstGeom prst="rect">
            <a:avLst/>
          </a:prstGeom>
          <a:ln>
            <a:noFill/>
          </a:ln>
        </p:spPr>
      </p:pic>
      <p:sp>
        <p:nvSpPr>
          <p:cNvPr id="26" name="CustomShape 3">
            <a:extLst>
              <a:ext uri="{FF2B5EF4-FFF2-40B4-BE49-F238E27FC236}">
                <a16:creationId xmlns:a16="http://schemas.microsoft.com/office/drawing/2014/main" id="{3FBAD3A9-CDE7-443E-99C9-FE52269D6949}"/>
              </a:ext>
            </a:extLst>
          </p:cNvPr>
          <p:cNvSpPr/>
          <p:nvPr/>
        </p:nvSpPr>
        <p:spPr>
          <a:xfrm>
            <a:off x="7899525" y="4165056"/>
            <a:ext cx="2154811" cy="288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270" b="1" spc="-1" dirty="0">
                <a:solidFill>
                  <a:srgbClr val="FFCC00"/>
                </a:solidFill>
                <a:latin typeface="Comic Sans MS"/>
              </a:rPr>
              <a:t>Fête des mères</a:t>
            </a:r>
            <a:endParaRPr lang="fr-FR" sz="1270" spc="-1" dirty="0">
              <a:solidFill>
                <a:srgbClr val="FFCC00"/>
              </a:solidFill>
              <a:latin typeface="Arial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3BDEA7BB-FF08-46B8-8914-E0257A11BD9F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173218" y="3610187"/>
            <a:ext cx="588507" cy="554869"/>
          </a:xfrm>
          <a:prstGeom prst="rect">
            <a:avLst/>
          </a:prstGeom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F002644-F370-47FC-BF4B-11C8ECA6510A}"/>
              </a:ext>
            </a:extLst>
          </p:cNvPr>
          <p:cNvPicPr/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3418" b="13731"/>
          <a:stretch/>
        </p:blipFill>
        <p:spPr>
          <a:xfrm>
            <a:off x="154242" y="121490"/>
            <a:ext cx="1764000" cy="10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Table 1"/>
          <p:cNvGraphicFramePr/>
          <p:nvPr>
            <p:extLst>
              <p:ext uri="{D42A27DB-BD31-4B8C-83A1-F6EECF244321}">
                <p14:modId xmlns:p14="http://schemas.microsoft.com/office/powerpoint/2010/main" val="1484271087"/>
              </p:ext>
            </p:extLst>
          </p:nvPr>
        </p:nvGraphicFramePr>
        <p:xfrm>
          <a:off x="291000" y="1992651"/>
          <a:ext cx="9324000" cy="447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4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-1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ustomShape 1">
            <a:extLst>
              <a:ext uri="{FF2B5EF4-FFF2-40B4-BE49-F238E27FC236}">
                <a16:creationId xmlns:a16="http://schemas.microsoft.com/office/drawing/2014/main" id="{8469499A-DE36-48CC-96F9-2D0E5B4B1241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0F93EF91-C583-4DC0-82D0-9CEF7B1BE544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Juillet 2020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J</a:t>
            </a:r>
            <a:r>
              <a:rPr lang="fr-FR" sz="4400" i="1" spc="-1" dirty="0">
                <a:solidFill>
                  <a:schemeClr val="bg1"/>
                </a:solidFill>
                <a:latin typeface="MTF Hello Again" panose="02000500000000000000" pitchFamily="2" charset="0"/>
              </a:rPr>
              <a:t>ul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y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J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ul</a:t>
            </a:r>
            <a:r>
              <a:rPr lang="fr-FR" sz="4400" i="1" spc="-1" dirty="0">
                <a:solidFill>
                  <a:srgbClr val="FFFF00"/>
                </a:solidFill>
                <a:latin typeface="MTF Hello Again" panose="02000500000000000000" pitchFamily="2" charset="0"/>
              </a:rPr>
              <a:t>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081178B-8FC7-4335-939B-A9E848A6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217" y="262978"/>
            <a:ext cx="1486107" cy="13051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9D4FF8-B046-40E6-B042-6371995C33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8EE"/>
              </a:clrFrom>
              <a:clrTo>
                <a:srgbClr val="FFF8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676" y="577280"/>
            <a:ext cx="1155921" cy="11768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83BE5A-0A45-4F02-BEDD-A54DBB080E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EE"/>
              </a:clrFrom>
              <a:clrTo>
                <a:srgbClr val="FFF8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5889" y="144323"/>
            <a:ext cx="983251" cy="10213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Table 1"/>
          <p:cNvGraphicFramePr/>
          <p:nvPr>
            <p:extLst>
              <p:ext uri="{D42A27DB-BD31-4B8C-83A1-F6EECF244321}">
                <p14:modId xmlns:p14="http://schemas.microsoft.com/office/powerpoint/2010/main" val="579814982"/>
              </p:ext>
            </p:extLst>
          </p:nvPr>
        </p:nvGraphicFramePr>
        <p:xfrm>
          <a:off x="370515" y="1895579"/>
          <a:ext cx="9164969" cy="4730312"/>
        </p:xfrm>
        <a:graphic>
          <a:graphicData uri="http://schemas.openxmlformats.org/drawingml/2006/table">
            <a:tbl>
              <a:tblPr/>
              <a:tblGrid>
                <a:gridCol w="12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-1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827714"/>
                  </a:ext>
                </a:extLst>
              </a:tr>
            </a:tbl>
          </a:graphicData>
        </a:graphic>
      </p:graphicFrame>
      <p:sp>
        <p:nvSpPr>
          <p:cNvPr id="7" name="CustomShape 1">
            <a:extLst>
              <a:ext uri="{FF2B5EF4-FFF2-40B4-BE49-F238E27FC236}">
                <a16:creationId xmlns:a16="http://schemas.microsoft.com/office/drawing/2014/main" id="{92BD3B99-9988-4CB4-A212-914DDE5DB961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3A5F4703-6F67-454F-BB01-681BD5627319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Août 2020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Au</a:t>
            </a:r>
            <a:r>
              <a:rPr lang="fr-FR" sz="4400" i="1" spc="-1" dirty="0">
                <a:solidFill>
                  <a:schemeClr val="bg1"/>
                </a:solidFill>
                <a:latin typeface="MTF Hello Again" panose="02000500000000000000" pitchFamily="2" charset="0"/>
              </a:rPr>
              <a:t>gu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st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Au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gu</a:t>
            </a:r>
            <a:r>
              <a:rPr lang="fr-FR" sz="4400" i="1" spc="-1" dirty="0">
                <a:solidFill>
                  <a:srgbClr val="FFFF00"/>
                </a:solidFill>
                <a:latin typeface="MTF Hello Again" panose="02000500000000000000" pitchFamily="2" charset="0"/>
              </a:rPr>
              <a:t>st</a:t>
            </a:r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E97CD405-4CA2-41EC-B3C4-9BA235EA0412}"/>
              </a:ext>
            </a:extLst>
          </p:cNvPr>
          <p:cNvSpPr/>
          <p:nvPr/>
        </p:nvSpPr>
        <p:spPr>
          <a:xfrm>
            <a:off x="6858820" y="4429217"/>
            <a:ext cx="1314398" cy="325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FFCC00"/>
                </a:solidFill>
                <a:latin typeface="Comic Sans MS"/>
              </a:rPr>
              <a:t>Assomption</a:t>
            </a:r>
            <a:endParaRPr lang="fr-FR" sz="1633" spc="-1" dirty="0">
              <a:solidFill>
                <a:srgbClr val="FFCC00"/>
              </a:solidFill>
              <a:latin typeface="Arial"/>
            </a:endParaRPr>
          </a:p>
        </p:txBody>
      </p:sp>
      <p:pic>
        <p:nvPicPr>
          <p:cNvPr id="194" name="Picture 4"/>
          <p:cNvPicPr/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/>
        </p:blipFill>
        <p:spPr>
          <a:xfrm>
            <a:off x="459015" y="746234"/>
            <a:ext cx="812738" cy="882214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5528A0B-D698-4F07-AC3C-CDC693A71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068" y="247130"/>
            <a:ext cx="1019317" cy="13813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C5941A-2523-47EB-8F70-F57A7AF477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5D6DC"/>
              </a:clrFrom>
              <a:clrTo>
                <a:srgbClr val="95D6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t="21910" r="12499" b="20078"/>
          <a:stretch/>
        </p:blipFill>
        <p:spPr>
          <a:xfrm>
            <a:off x="1486290" y="252248"/>
            <a:ext cx="1290845" cy="9879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>
            <a:extLst>
              <a:ext uri="{FF2B5EF4-FFF2-40B4-BE49-F238E27FC236}">
                <a16:creationId xmlns:a16="http://schemas.microsoft.com/office/drawing/2014/main" id="{5CA5A246-3CAE-4C48-B16A-E3E22032D2E0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94" name="Table 2"/>
          <p:cNvGraphicFramePr/>
          <p:nvPr>
            <p:extLst>
              <p:ext uri="{D42A27DB-BD31-4B8C-83A1-F6EECF244321}">
                <p14:modId xmlns:p14="http://schemas.microsoft.com/office/powerpoint/2010/main" val="3185259537"/>
              </p:ext>
            </p:extLst>
          </p:nvPr>
        </p:nvGraphicFramePr>
        <p:xfrm>
          <a:off x="294017" y="2005562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-1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 dirty="0">
                          <a:latin typeface="Comic Sans MS"/>
                        </a:rPr>
                        <a:t>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 dirty="0">
                          <a:latin typeface="Comic Sans MS"/>
                        </a:rPr>
                        <a:t>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 dirty="0">
                          <a:latin typeface="Comic Sans MS"/>
                        </a:rPr>
                        <a:t>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>
                          <a:latin typeface="Comic Sans MS"/>
                        </a:rPr>
                        <a:t>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 dirty="0">
                          <a:latin typeface="Comic Sans MS"/>
                        </a:rPr>
                        <a:t>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31</a:t>
                      </a:r>
                      <a:endParaRPr lang="fr-FR" sz="1600" b="0" strike="noStrike" spc="-1" dirty="0">
                        <a:latin typeface="+mn-lt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5" name="Picture 2"/>
          <p:cNvPicPr/>
          <p:nvPr/>
        </p:nvPicPr>
        <p:blipFill>
          <a:blip r:embed="rId3"/>
          <a:stretch/>
        </p:blipFill>
        <p:spPr>
          <a:xfrm>
            <a:off x="4185920" y="5641781"/>
            <a:ext cx="467360" cy="634996"/>
          </a:xfrm>
          <a:prstGeom prst="rect">
            <a:avLst/>
          </a:prstGeom>
          <a:ln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4359431" y="6296275"/>
            <a:ext cx="118713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FF3300"/>
                </a:solidFill>
                <a:latin typeface="Comic Sans MS"/>
              </a:rPr>
              <a:t>Halloween</a:t>
            </a:r>
            <a:endParaRPr lang="fr-FR" sz="1633" i="1" spc="-1" dirty="0">
              <a:solidFill>
                <a:srgbClr val="FF3300"/>
              </a:solidFill>
              <a:latin typeface="Arial"/>
            </a:endParaRP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B2CF2145-D7B7-432D-A7D4-A0A0C4CA9B15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Octobre 2019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 err="1">
                <a:solidFill>
                  <a:srgbClr val="0070C0"/>
                </a:solidFill>
                <a:latin typeface="MTF Hello Again" panose="02000500000000000000" pitchFamily="2" charset="0"/>
              </a:rPr>
              <a:t>Oc</a:t>
            </a:r>
            <a:r>
              <a:rPr lang="fr-FR" sz="4400" i="1" spc="-1" dirty="0" err="1">
                <a:solidFill>
                  <a:schemeClr val="bg1"/>
                </a:solidFill>
                <a:latin typeface="MTF Hello Again" panose="02000500000000000000" pitchFamily="2" charset="0"/>
              </a:rPr>
              <a:t>to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ber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</a:t>
            </a:r>
            <a:r>
              <a:rPr lang="fr-FR" sz="4400" i="1" spc="-1" dirty="0" err="1">
                <a:solidFill>
                  <a:srgbClr val="000000"/>
                </a:solidFill>
                <a:latin typeface="MTF Hello Again" panose="02000500000000000000" pitchFamily="2" charset="0"/>
              </a:rPr>
              <a:t>Ok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to</a:t>
            </a:r>
            <a:r>
              <a:rPr lang="fr-FR" sz="4400" i="1" spc="-1" dirty="0" err="1">
                <a:solidFill>
                  <a:srgbClr val="FFFF00"/>
                </a:solidFill>
                <a:latin typeface="MTF Hello Again" panose="02000500000000000000" pitchFamily="2" charset="0"/>
              </a:rPr>
              <a:t>ber</a:t>
            </a:r>
            <a:endParaRPr lang="fr-FR" sz="4400" i="1" spc="-1" dirty="0">
              <a:solidFill>
                <a:srgbClr val="FFFF00"/>
              </a:solidFill>
              <a:latin typeface="MTF Hello Again" panose="020005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150DE7-ED16-40D7-9032-293C0A10F0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99" y="131994"/>
            <a:ext cx="1058064" cy="11380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6CC4E13-0BF2-4432-9A9C-4290382B02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70" y="194126"/>
            <a:ext cx="1796578" cy="155773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4862BB50-ABD6-4A39-908F-70209C7FBE3E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273041" y="273555"/>
            <a:ext cx="1226319" cy="1557736"/>
          </a:xfrm>
          <a:prstGeom prst="rect">
            <a:avLst/>
          </a:prstGeom>
          <a:ln>
            <a:noFill/>
          </a:ln>
        </p:spPr>
      </p:pic>
      <p:sp>
        <p:nvSpPr>
          <p:cNvPr id="24" name="CustomShape 3">
            <a:extLst>
              <a:ext uri="{FF2B5EF4-FFF2-40B4-BE49-F238E27FC236}">
                <a16:creationId xmlns:a16="http://schemas.microsoft.com/office/drawing/2014/main" id="{BC46561D-B33B-496B-BC9E-8CCA83594F4F}"/>
              </a:ext>
            </a:extLst>
          </p:cNvPr>
          <p:cNvSpPr/>
          <p:nvPr/>
        </p:nvSpPr>
        <p:spPr>
          <a:xfrm>
            <a:off x="8173218" y="3448358"/>
            <a:ext cx="1557985" cy="2700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200" b="1" spc="-1" dirty="0">
                <a:solidFill>
                  <a:srgbClr val="FF3300"/>
                </a:solidFill>
                <a:latin typeface="Comic Sans MS"/>
              </a:rPr>
              <a:t>Fête des pères</a:t>
            </a:r>
            <a:endParaRPr lang="fr-FR" sz="1200" spc="-1" dirty="0">
              <a:solidFill>
                <a:srgbClr val="FF3300"/>
              </a:solidFill>
              <a:latin typeface="Arial"/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60D1EC31-FE65-42F9-BDF2-212245CC51BC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8009925" y="2979618"/>
            <a:ext cx="662651" cy="44938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Table 2"/>
          <p:cNvGraphicFramePr/>
          <p:nvPr>
            <p:extLst>
              <p:ext uri="{D42A27DB-BD31-4B8C-83A1-F6EECF244321}">
                <p14:modId xmlns:p14="http://schemas.microsoft.com/office/powerpoint/2010/main" val="4111923901"/>
              </p:ext>
            </p:extLst>
          </p:nvPr>
        </p:nvGraphicFramePr>
        <p:xfrm>
          <a:off x="363906" y="2062714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-1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Arial"/>
                        </a:rPr>
                        <a:t>4</a:t>
                      </a: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" name="CustomShape 3"/>
          <p:cNvSpPr/>
          <p:nvPr/>
        </p:nvSpPr>
        <p:spPr>
          <a:xfrm>
            <a:off x="5748012" y="3503863"/>
            <a:ext cx="1148175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FF3300"/>
                </a:solidFill>
                <a:latin typeface="Comic Sans MS"/>
              </a:rPr>
              <a:t>Toussaint</a:t>
            </a:r>
            <a:endParaRPr lang="fr-FR" sz="1633" i="1" spc="-1" dirty="0">
              <a:solidFill>
                <a:srgbClr val="FF3300"/>
              </a:solidFill>
              <a:latin typeface="Arial"/>
            </a:endParaRP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057E881F-AACA-4CB2-9C00-9A67298152E3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0" name="Picture 12"/>
          <p:cNvPicPr/>
          <p:nvPr/>
        </p:nvPicPr>
        <p:blipFill>
          <a:blip r:embed="rId2"/>
          <a:srcRect l="-65918" t="-503735" r="65918" b="520697"/>
          <a:stretch/>
        </p:blipFill>
        <p:spPr>
          <a:xfrm>
            <a:off x="244376" y="-5615311"/>
            <a:ext cx="1103206" cy="979430"/>
          </a:xfrm>
          <a:prstGeom prst="rect">
            <a:avLst/>
          </a:prstGeom>
          <a:ln>
            <a:noFill/>
          </a:ln>
        </p:spPr>
      </p:pic>
      <p:sp>
        <p:nvSpPr>
          <p:cNvPr id="14" name="CustomShape 3">
            <a:extLst>
              <a:ext uri="{FF2B5EF4-FFF2-40B4-BE49-F238E27FC236}">
                <a16:creationId xmlns:a16="http://schemas.microsoft.com/office/drawing/2014/main" id="{AFEBD019-D1C9-4E12-892F-9E28761455C7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Novembre 2019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 err="1">
                <a:solidFill>
                  <a:srgbClr val="0070C0"/>
                </a:solidFill>
                <a:latin typeface="MTF Hello Again" panose="02000500000000000000" pitchFamily="2" charset="0"/>
              </a:rPr>
              <a:t>Nov</a:t>
            </a:r>
            <a:r>
              <a:rPr lang="fr-FR" sz="4400" i="1" spc="-1" dirty="0" err="1">
                <a:solidFill>
                  <a:schemeClr val="bg1"/>
                </a:solidFill>
                <a:latin typeface="MTF Hello Again" panose="02000500000000000000" pitchFamily="2" charset="0"/>
              </a:rPr>
              <a:t>em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ber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</a:t>
            </a:r>
            <a:r>
              <a:rPr lang="fr-FR" sz="4400" i="1" spc="-1" dirty="0" err="1">
                <a:solidFill>
                  <a:srgbClr val="000000"/>
                </a:solidFill>
                <a:latin typeface="MTF Hello Again" panose="02000500000000000000" pitchFamily="2" charset="0"/>
              </a:rPr>
              <a:t>No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vem</a:t>
            </a:r>
            <a:r>
              <a:rPr lang="fr-FR" sz="4400" i="1" spc="-1" dirty="0" err="1">
                <a:solidFill>
                  <a:srgbClr val="FFFF00"/>
                </a:solidFill>
                <a:latin typeface="MTF Hello Again" panose="02000500000000000000" pitchFamily="2" charset="0"/>
              </a:rPr>
              <a:t>ber</a:t>
            </a:r>
            <a:endParaRPr lang="fr-FR" sz="4400" i="1" spc="-1" dirty="0">
              <a:solidFill>
                <a:srgbClr val="FFFF00"/>
              </a:solidFill>
              <a:latin typeface="MTF Hello Again" panose="020005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B72131-A522-4BAE-BB84-74BEA3FB8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EEEC"/>
              </a:clrFrom>
              <a:clrTo>
                <a:srgbClr val="F8EE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7" y="361320"/>
            <a:ext cx="1289217" cy="15357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FC39BB-0665-4226-8ADF-068945BA45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t="3835" r="10063" b="18314"/>
          <a:stretch/>
        </p:blipFill>
        <p:spPr>
          <a:xfrm>
            <a:off x="1608913" y="121490"/>
            <a:ext cx="1072054" cy="11182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2C2501-FF92-40C8-BCA3-EFF10270A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087" y="313815"/>
            <a:ext cx="1305107" cy="12479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Table 2"/>
          <p:cNvGraphicFramePr/>
          <p:nvPr>
            <p:extLst>
              <p:ext uri="{D42A27DB-BD31-4B8C-83A1-F6EECF244321}">
                <p14:modId xmlns:p14="http://schemas.microsoft.com/office/powerpoint/2010/main" val="657879726"/>
              </p:ext>
            </p:extLst>
          </p:nvPr>
        </p:nvGraphicFramePr>
        <p:xfrm>
          <a:off x="291000" y="1895579"/>
          <a:ext cx="9324000" cy="4730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-1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4" name="CustomShape 3"/>
          <p:cNvSpPr/>
          <p:nvPr/>
        </p:nvSpPr>
        <p:spPr>
          <a:xfrm>
            <a:off x="8552547" y="5103215"/>
            <a:ext cx="821362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00B0F0"/>
                </a:solidFill>
                <a:latin typeface="Comic Sans MS"/>
              </a:rPr>
              <a:t>Hiver</a:t>
            </a:r>
            <a:endParaRPr lang="fr-FR" sz="1633" i="1" spc="-1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1702679" y="5683870"/>
            <a:ext cx="1145335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633" b="1" i="1" spc="-1" dirty="0">
                <a:solidFill>
                  <a:srgbClr val="00B0F0"/>
                </a:solidFill>
                <a:latin typeface="Comic Sans MS"/>
              </a:rPr>
              <a:t>Noël</a:t>
            </a:r>
            <a:endParaRPr lang="fr-FR" sz="1633" i="1" spc="-1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3092D0B9-162A-41B2-BCB0-D3DD4BF9E3C6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2ABE7384-53CD-4B42-8848-A89EF7F433B2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Décembre 2019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 err="1">
                <a:solidFill>
                  <a:srgbClr val="0070C0"/>
                </a:solidFill>
                <a:latin typeface="MTF Hello Again" panose="02000500000000000000" pitchFamily="2" charset="0"/>
              </a:rPr>
              <a:t>Dec</a:t>
            </a:r>
            <a:r>
              <a:rPr lang="fr-FR" sz="4400" i="1" spc="-1" dirty="0" err="1">
                <a:solidFill>
                  <a:schemeClr val="bg1"/>
                </a:solidFill>
                <a:latin typeface="MTF Hello Again" panose="02000500000000000000" pitchFamily="2" charset="0"/>
              </a:rPr>
              <a:t>em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ber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</a:t>
            </a:r>
            <a:r>
              <a:rPr lang="fr-FR" sz="4400" i="1" spc="-1" dirty="0" err="1">
                <a:solidFill>
                  <a:srgbClr val="000000"/>
                </a:solidFill>
                <a:latin typeface="MTF Hello Again" panose="02000500000000000000" pitchFamily="2" charset="0"/>
              </a:rPr>
              <a:t>Dez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em</a:t>
            </a:r>
            <a:r>
              <a:rPr lang="fr-FR" sz="4400" i="1" spc="-1" dirty="0" err="1">
                <a:solidFill>
                  <a:srgbClr val="FFFF00"/>
                </a:solidFill>
                <a:latin typeface="MTF Hello Again" panose="02000500000000000000" pitchFamily="2" charset="0"/>
              </a:rPr>
              <a:t>ber</a:t>
            </a:r>
            <a:endParaRPr lang="fr-FR" sz="4400" i="1" spc="-1" dirty="0">
              <a:solidFill>
                <a:srgbClr val="FFFF00"/>
              </a:solidFill>
              <a:latin typeface="MTF Hello Again" panose="02000500000000000000" pitchFamily="2" charset="0"/>
            </a:endParaRPr>
          </a:p>
        </p:txBody>
      </p:sp>
      <p:pic>
        <p:nvPicPr>
          <p:cNvPr id="118" name="Image 1"/>
          <p:cNvPicPr/>
          <p:nvPr/>
        </p:nvPicPr>
        <p:blipFill>
          <a:blip r:embed="rId2"/>
          <a:stretch/>
        </p:blipFill>
        <p:spPr>
          <a:xfrm>
            <a:off x="7458277" y="277445"/>
            <a:ext cx="1756466" cy="1447101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F806A09-9674-460C-894C-7906460EBF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8EC"/>
              </a:clrFrom>
              <a:clrTo>
                <a:srgbClr val="FAF8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642" y="403802"/>
            <a:ext cx="1021866" cy="14210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C358224-73CE-4D16-9523-1B228A1A39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8FC9BB"/>
              </a:clrFrom>
              <a:clrTo>
                <a:srgbClr val="8FC9B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9577" y="5120687"/>
            <a:ext cx="628739" cy="6528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D919F6-C80B-40D7-A509-B96D631E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3218" y="4624552"/>
            <a:ext cx="513854" cy="4961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C57D55-195E-4FF4-A7A9-91C7622859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45" y="3251200"/>
            <a:ext cx="502294" cy="720000"/>
          </a:xfrm>
          <a:prstGeom prst="rect">
            <a:avLst/>
          </a:prstGeom>
        </p:spPr>
      </p:pic>
      <p:sp>
        <p:nvSpPr>
          <p:cNvPr id="21" name="CustomShape 4">
            <a:extLst>
              <a:ext uri="{FF2B5EF4-FFF2-40B4-BE49-F238E27FC236}">
                <a16:creationId xmlns:a16="http://schemas.microsoft.com/office/drawing/2014/main" id="{68BCE813-3045-4D35-B4C8-87CF50A9522C}"/>
              </a:ext>
            </a:extLst>
          </p:cNvPr>
          <p:cNvSpPr/>
          <p:nvPr/>
        </p:nvSpPr>
        <p:spPr>
          <a:xfrm>
            <a:off x="5527545" y="3843669"/>
            <a:ext cx="1330455" cy="313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633" b="1" i="1" spc="-1" dirty="0">
                <a:solidFill>
                  <a:srgbClr val="00B0F0"/>
                </a:solidFill>
                <a:latin typeface="Comic Sans MS"/>
              </a:rPr>
              <a:t>St Nicolas</a:t>
            </a:r>
            <a:endParaRPr lang="fr-FR" sz="1633" i="1" spc="-1" dirty="0">
              <a:solidFill>
                <a:srgbClr val="00B0F0"/>
              </a:solidFill>
              <a:latin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C1A224-7651-4253-8866-62826244AD9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62" y="187695"/>
            <a:ext cx="1197026" cy="12527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Table 2"/>
          <p:cNvGraphicFramePr/>
          <p:nvPr>
            <p:extLst>
              <p:ext uri="{D42A27DB-BD31-4B8C-83A1-F6EECF244321}">
                <p14:modId xmlns:p14="http://schemas.microsoft.com/office/powerpoint/2010/main" val="1985100243"/>
              </p:ext>
            </p:extLst>
          </p:nvPr>
        </p:nvGraphicFramePr>
        <p:xfrm>
          <a:off x="319567" y="1922822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-1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5" name="CustomShape 3"/>
          <p:cNvSpPr/>
          <p:nvPr/>
        </p:nvSpPr>
        <p:spPr>
          <a:xfrm>
            <a:off x="2954173" y="3415431"/>
            <a:ext cx="1478741" cy="3598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00B0F0"/>
                </a:solidFill>
                <a:latin typeface="Comic Sans MS"/>
              </a:rPr>
              <a:t>Jour de l‘an</a:t>
            </a:r>
            <a:endParaRPr lang="fr-FR" sz="1633" i="1" spc="-1" dirty="0">
              <a:solidFill>
                <a:srgbClr val="00B0F0"/>
              </a:solidFill>
              <a:latin typeface="Arial"/>
            </a:endParaRPr>
          </a:p>
        </p:txBody>
      </p:sp>
      <p:pic>
        <p:nvPicPr>
          <p:cNvPr id="126" name="Picture 4"/>
          <p:cNvPicPr/>
          <p:nvPr/>
        </p:nvPicPr>
        <p:blipFill>
          <a:blip r:embed="rId2"/>
          <a:stretch/>
        </p:blipFill>
        <p:spPr>
          <a:xfrm>
            <a:off x="2757622" y="2863250"/>
            <a:ext cx="819730" cy="587527"/>
          </a:xfrm>
          <a:prstGeom prst="rect">
            <a:avLst/>
          </a:prstGeom>
          <a:ln>
            <a:noFill/>
          </a:ln>
        </p:spPr>
      </p:pic>
      <p:pic>
        <p:nvPicPr>
          <p:cNvPr id="127" name="Picture 5"/>
          <p:cNvPicPr/>
          <p:nvPr/>
        </p:nvPicPr>
        <p:blipFill>
          <a:blip r:embed="rId3"/>
          <a:stretch/>
        </p:blipFill>
        <p:spPr>
          <a:xfrm>
            <a:off x="8173217" y="2841472"/>
            <a:ext cx="588069" cy="587527"/>
          </a:xfrm>
          <a:prstGeom prst="rect">
            <a:avLst/>
          </a:prstGeom>
          <a:ln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8420495" y="3354706"/>
            <a:ext cx="137459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00B0F0"/>
                </a:solidFill>
                <a:latin typeface="Comic Sans MS"/>
              </a:rPr>
              <a:t>Epiphanie</a:t>
            </a:r>
            <a:endParaRPr lang="fr-FR" sz="1633" i="1" spc="-1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A945D2BF-C6B5-4D0B-BE7D-6B74619C8702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AE86E3A3-20EA-48FF-94CA-5B15BA004A8F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Janvier 2020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 err="1">
                <a:solidFill>
                  <a:srgbClr val="0070C0"/>
                </a:solidFill>
                <a:latin typeface="MTF Hello Again" panose="02000500000000000000" pitchFamily="2" charset="0"/>
              </a:rPr>
              <a:t>Ja</a:t>
            </a:r>
            <a:r>
              <a:rPr lang="fr-FR" sz="4400" i="1" spc="-1" dirty="0" err="1">
                <a:solidFill>
                  <a:schemeClr val="bg1"/>
                </a:solidFill>
                <a:latin typeface="MTF Hello Again" panose="02000500000000000000" pitchFamily="2" charset="0"/>
              </a:rPr>
              <a:t>nua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ry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</a:t>
            </a:r>
            <a:r>
              <a:rPr lang="fr-FR" sz="4400" i="1" spc="-1" dirty="0" err="1">
                <a:solidFill>
                  <a:srgbClr val="000000"/>
                </a:solidFill>
                <a:latin typeface="MTF Hello Again" panose="02000500000000000000" pitchFamily="2" charset="0"/>
              </a:rPr>
              <a:t>Ja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nu</a:t>
            </a:r>
            <a:r>
              <a:rPr lang="fr-FR" sz="4400" i="1" spc="-1" dirty="0" err="1">
                <a:solidFill>
                  <a:srgbClr val="FFFF00"/>
                </a:solidFill>
                <a:latin typeface="MTF Hello Again" panose="02000500000000000000" pitchFamily="2" charset="0"/>
              </a:rPr>
              <a:t>ar</a:t>
            </a:r>
            <a:endParaRPr lang="fr-FR" sz="4400" i="1" spc="-1" dirty="0">
              <a:solidFill>
                <a:srgbClr val="FFFF00"/>
              </a:solidFill>
              <a:latin typeface="MTF Hello Again" panose="020005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1C35955-E31C-4A20-A3D1-F64EDFE9B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7" y="693401"/>
            <a:ext cx="1210546" cy="9694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7B9082-295C-43A2-967E-F263FC823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22" y="191319"/>
            <a:ext cx="1261600" cy="8180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CDAF09F-9F54-4094-AB43-13AF08485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6536" y="338887"/>
            <a:ext cx="1409897" cy="11907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Table 1"/>
          <p:cNvGraphicFramePr/>
          <p:nvPr>
            <p:extLst>
              <p:ext uri="{D42A27DB-BD31-4B8C-83A1-F6EECF244321}">
                <p14:modId xmlns:p14="http://schemas.microsoft.com/office/powerpoint/2010/main" val="492485226"/>
              </p:ext>
            </p:extLst>
          </p:nvPr>
        </p:nvGraphicFramePr>
        <p:xfrm>
          <a:off x="291000" y="1931286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-1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600" b="0" strike="noStrike" spc="-1" dirty="0">
                        <a:latin typeface="+mn-lt"/>
                      </a:endParaRPr>
                    </a:p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" name="CustomShape 2"/>
          <p:cNvSpPr/>
          <p:nvPr/>
        </p:nvSpPr>
        <p:spPr>
          <a:xfrm>
            <a:off x="8361352" y="3354897"/>
            <a:ext cx="1450693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00B0F0"/>
                </a:solidFill>
                <a:latin typeface="Comic Sans MS"/>
              </a:rPr>
              <a:t>Chandeleur</a:t>
            </a:r>
            <a:endParaRPr lang="fr-FR" sz="1633" i="1" spc="-1" dirty="0">
              <a:solidFill>
                <a:srgbClr val="00B0F0"/>
              </a:solidFill>
              <a:latin typeface="Arial"/>
            </a:endParaRPr>
          </a:p>
        </p:txBody>
      </p:sp>
      <p:pic>
        <p:nvPicPr>
          <p:cNvPr id="134" name="Picture 2"/>
          <p:cNvPicPr/>
          <p:nvPr/>
        </p:nvPicPr>
        <p:blipFill>
          <a:blip r:embed="rId2"/>
          <a:srcRect t="51776" r="10697"/>
          <a:stretch/>
        </p:blipFill>
        <p:spPr>
          <a:xfrm>
            <a:off x="8074843" y="2937720"/>
            <a:ext cx="796869" cy="405293"/>
          </a:xfrm>
          <a:prstGeom prst="rect">
            <a:avLst/>
          </a:prstGeom>
          <a:ln>
            <a:noFill/>
          </a:ln>
        </p:spPr>
      </p:pic>
      <p:sp>
        <p:nvSpPr>
          <p:cNvPr id="139" name="CustomShape 5"/>
          <p:cNvSpPr/>
          <p:nvPr/>
        </p:nvSpPr>
        <p:spPr>
          <a:xfrm>
            <a:off x="5578239" y="4786828"/>
            <a:ext cx="1599616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00B0F0"/>
                </a:solidFill>
                <a:latin typeface="Comic Sans MS"/>
              </a:rPr>
              <a:t>St Valentin</a:t>
            </a:r>
            <a:endParaRPr lang="fr-FR" sz="1633" i="1" spc="-1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5971511D-4487-49EC-8ED7-9B1FA3BD94D2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073CDFC5-E1B1-4BDE-96D1-1002E9315B9D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Février 2020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 err="1">
                <a:solidFill>
                  <a:srgbClr val="0070C0"/>
                </a:solidFill>
                <a:latin typeface="MTF Hello Again" panose="02000500000000000000" pitchFamily="2" charset="0"/>
              </a:rPr>
              <a:t>Fe</a:t>
            </a:r>
            <a:r>
              <a:rPr lang="fr-FR" sz="4400" i="1" spc="-1" dirty="0" err="1">
                <a:solidFill>
                  <a:schemeClr val="bg1"/>
                </a:solidFill>
                <a:latin typeface="MTF Hello Again" panose="02000500000000000000" pitchFamily="2" charset="0"/>
              </a:rPr>
              <a:t>bru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ary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</a:t>
            </a:r>
            <a:r>
              <a:rPr lang="fr-FR" sz="4400" i="1" spc="-1" dirty="0" err="1">
                <a:solidFill>
                  <a:srgbClr val="000000"/>
                </a:solidFill>
                <a:latin typeface="MTF Hello Again" panose="02000500000000000000" pitchFamily="2" charset="0"/>
              </a:rPr>
              <a:t>Fe</a:t>
            </a:r>
            <a:r>
              <a:rPr lang="fr-FR" sz="4400" i="1" spc="-1" dirty="0" err="1">
                <a:solidFill>
                  <a:srgbClr val="FF0000"/>
                </a:solidFill>
                <a:latin typeface="MTF Hello Again" panose="02000500000000000000" pitchFamily="2" charset="0"/>
              </a:rPr>
              <a:t>bru</a:t>
            </a:r>
            <a:r>
              <a:rPr lang="fr-FR" sz="4400" i="1" spc="-1" dirty="0" err="1">
                <a:solidFill>
                  <a:srgbClr val="FFFF00"/>
                </a:solidFill>
                <a:latin typeface="MTF Hello Again" panose="02000500000000000000" pitchFamily="2" charset="0"/>
              </a:rPr>
              <a:t>ar</a:t>
            </a:r>
            <a:endParaRPr lang="fr-FR" sz="4400" i="1" spc="-1" dirty="0">
              <a:solidFill>
                <a:srgbClr val="FFFF00"/>
              </a:solidFill>
              <a:latin typeface="MTF Hello Again" panose="02000500000000000000" pitchFamily="2" charset="0"/>
            </a:endParaRPr>
          </a:p>
        </p:txBody>
      </p:sp>
      <p:pic>
        <p:nvPicPr>
          <p:cNvPr id="138" name="Picture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7794393" y="234106"/>
            <a:ext cx="1357767" cy="1519985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89994F6-AD60-4173-85F4-D73B10F5BC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2"/>
          <a:stretch/>
        </p:blipFill>
        <p:spPr>
          <a:xfrm>
            <a:off x="75776" y="318854"/>
            <a:ext cx="1500819" cy="14764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6B5867-ED0A-4AF3-888D-A7C995C22E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0610" y="4260442"/>
            <a:ext cx="589484" cy="521138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BD0F929-8E33-42A3-B928-84C506F6EE56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404734" y="5593948"/>
            <a:ext cx="726979" cy="685503"/>
          </a:xfrm>
          <a:prstGeom prst="rect">
            <a:avLst/>
          </a:prstGeom>
          <a:ln>
            <a:noFill/>
          </a:ln>
        </p:spPr>
      </p:pic>
      <p:sp>
        <p:nvSpPr>
          <p:cNvPr id="14" name="CustomShape 5">
            <a:extLst>
              <a:ext uri="{FF2B5EF4-FFF2-40B4-BE49-F238E27FC236}">
                <a16:creationId xmlns:a16="http://schemas.microsoft.com/office/drawing/2014/main" id="{78F8EF93-BCC4-487F-9850-BE19BC94E4C7}"/>
              </a:ext>
            </a:extLst>
          </p:cNvPr>
          <p:cNvSpPr/>
          <p:nvPr/>
        </p:nvSpPr>
        <p:spPr>
          <a:xfrm>
            <a:off x="1645831" y="6187627"/>
            <a:ext cx="1599616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56CBF5"/>
                </a:solidFill>
                <a:latin typeface="Comic Sans MS"/>
              </a:rPr>
              <a:t>Mardi gras</a:t>
            </a:r>
            <a:endParaRPr lang="fr-FR" sz="1633" i="1" spc="-1" dirty="0">
              <a:solidFill>
                <a:srgbClr val="56CBF5"/>
              </a:solidFill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73AF7E-C04A-44BA-898D-6066ED755C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0" y="27933"/>
            <a:ext cx="1460519" cy="10953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Table 1"/>
          <p:cNvGraphicFramePr/>
          <p:nvPr>
            <p:extLst>
              <p:ext uri="{D42A27DB-BD31-4B8C-83A1-F6EECF244321}">
                <p14:modId xmlns:p14="http://schemas.microsoft.com/office/powerpoint/2010/main" val="2064748387"/>
              </p:ext>
            </p:extLst>
          </p:nvPr>
        </p:nvGraphicFramePr>
        <p:xfrm>
          <a:off x="291000" y="1889454"/>
          <a:ext cx="9324000" cy="4730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-1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995470"/>
                  </a:ext>
                </a:extLst>
              </a:tr>
            </a:tbl>
          </a:graphicData>
        </a:graphic>
      </p:graphicFrame>
      <p:sp>
        <p:nvSpPr>
          <p:cNvPr id="142" name="CustomShape 2"/>
          <p:cNvSpPr/>
          <p:nvPr/>
        </p:nvSpPr>
        <p:spPr>
          <a:xfrm>
            <a:off x="5639661" y="5057298"/>
            <a:ext cx="1527114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i="1" spc="-1" dirty="0">
                <a:solidFill>
                  <a:srgbClr val="92D050"/>
                </a:solidFill>
                <a:latin typeface="Comic Sans MS"/>
              </a:rPr>
              <a:t>Printemps</a:t>
            </a:r>
            <a:endParaRPr lang="fr-FR" sz="1633" i="1" spc="-1" dirty="0">
              <a:solidFill>
                <a:srgbClr val="92D050"/>
              </a:solidFill>
              <a:latin typeface="Arial"/>
            </a:endParaRPr>
          </a:p>
        </p:txBody>
      </p:sp>
      <p:pic>
        <p:nvPicPr>
          <p:cNvPr id="143" name="Picture 3"/>
          <p:cNvPicPr/>
          <p:nvPr/>
        </p:nvPicPr>
        <p:blipFill>
          <a:blip r:embed="rId2"/>
          <a:stretch/>
        </p:blipFill>
        <p:spPr>
          <a:xfrm>
            <a:off x="5453719" y="4491281"/>
            <a:ext cx="638801" cy="652844"/>
          </a:xfrm>
          <a:prstGeom prst="rect">
            <a:avLst/>
          </a:prstGeom>
          <a:ln>
            <a:noFill/>
          </a:ln>
        </p:spPr>
      </p:pic>
      <p:sp>
        <p:nvSpPr>
          <p:cNvPr id="13" name="CustomShape 1">
            <a:extLst>
              <a:ext uri="{FF2B5EF4-FFF2-40B4-BE49-F238E27FC236}">
                <a16:creationId xmlns:a16="http://schemas.microsoft.com/office/drawing/2014/main" id="{0624C71E-9F01-4683-9B4D-8F5F6CD1B788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A9D18E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504B2F1F-88AF-4121-AD35-A77448111A22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Mars 2020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Ma</a:t>
            </a:r>
            <a:r>
              <a:rPr lang="fr-FR" sz="4400" i="1" spc="-1" dirty="0">
                <a:solidFill>
                  <a:schemeClr val="bg1"/>
                </a:solidFill>
                <a:latin typeface="MTF Hello Again" panose="02000500000000000000" pitchFamily="2" charset="0"/>
              </a:rPr>
              <a:t>rc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h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Mä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r</a:t>
            </a:r>
            <a:r>
              <a:rPr lang="fr-FR" sz="4400" i="1" spc="-1" dirty="0">
                <a:solidFill>
                  <a:srgbClr val="FFFF00"/>
                </a:solidFill>
                <a:latin typeface="MTF Hello Again" panose="02000500000000000000" pitchFamily="2" charset="0"/>
              </a:rPr>
              <a:t>z</a:t>
            </a:r>
          </a:p>
        </p:txBody>
      </p:sp>
      <p:pic>
        <p:nvPicPr>
          <p:cNvPr id="148" name="Picture 10"/>
          <p:cNvPicPr/>
          <p:nvPr/>
        </p:nvPicPr>
        <p:blipFill>
          <a:blip r:embed="rId3"/>
          <a:stretch/>
        </p:blipFill>
        <p:spPr>
          <a:xfrm>
            <a:off x="7711608" y="162967"/>
            <a:ext cx="1769259" cy="1639660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6F498D1-E3C2-4A91-988D-9DA8B198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911" y="121490"/>
            <a:ext cx="778449" cy="7691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B8FEA82-1583-42C1-B652-334854BD80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6" y="668195"/>
            <a:ext cx="1964991" cy="10484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8E8EFF6-9AE9-4C17-9E5D-EF2C63838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65" y="4576400"/>
            <a:ext cx="652845" cy="652845"/>
          </a:xfrm>
          <a:prstGeom prst="rect">
            <a:avLst/>
          </a:prstGeom>
        </p:spPr>
      </p:pic>
      <p:sp>
        <p:nvSpPr>
          <p:cNvPr id="23" name="CustomShape 2">
            <a:extLst>
              <a:ext uri="{FF2B5EF4-FFF2-40B4-BE49-F238E27FC236}">
                <a16:creationId xmlns:a16="http://schemas.microsoft.com/office/drawing/2014/main" id="{EC6F26AB-5043-4F7C-A6AC-C694CD5F02E2}"/>
              </a:ext>
            </a:extLst>
          </p:cNvPr>
          <p:cNvSpPr/>
          <p:nvPr/>
        </p:nvSpPr>
        <p:spPr>
          <a:xfrm>
            <a:off x="8240145" y="4972178"/>
            <a:ext cx="1527114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200" b="1" i="1" spc="-1" dirty="0">
                <a:solidFill>
                  <a:srgbClr val="92D050"/>
                </a:solidFill>
                <a:latin typeface="Comic Sans MS"/>
              </a:rPr>
              <a:t>Dimanche des bretzels</a:t>
            </a:r>
            <a:endParaRPr lang="fr-FR" sz="1200" i="1" spc="-1" dirty="0">
              <a:solidFill>
                <a:srgbClr val="92D05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"/>
          <p:cNvGraphicFramePr/>
          <p:nvPr>
            <p:extLst>
              <p:ext uri="{D42A27DB-BD31-4B8C-83A1-F6EECF244321}">
                <p14:modId xmlns:p14="http://schemas.microsoft.com/office/powerpoint/2010/main" val="102737107"/>
              </p:ext>
            </p:extLst>
          </p:nvPr>
        </p:nvGraphicFramePr>
        <p:xfrm>
          <a:off x="291000" y="2002805"/>
          <a:ext cx="9324000" cy="4733705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-1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5" name="CustomShape 4"/>
          <p:cNvSpPr/>
          <p:nvPr/>
        </p:nvSpPr>
        <p:spPr>
          <a:xfrm>
            <a:off x="3169230" y="5636719"/>
            <a:ext cx="951017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92D050"/>
                </a:solidFill>
                <a:latin typeface="Comic Sans MS"/>
              </a:rPr>
              <a:t>Pâques</a:t>
            </a:r>
            <a:endParaRPr lang="fr-FR" sz="1633" spc="-1" dirty="0">
              <a:solidFill>
                <a:srgbClr val="92D05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2842808" y="2861546"/>
            <a:ext cx="652844" cy="652844"/>
          </a:xfrm>
          <a:prstGeom prst="rect">
            <a:avLst/>
          </a:prstGeom>
          <a:ln>
            <a:noFill/>
          </a:ln>
        </p:spPr>
      </p:pic>
      <p:pic>
        <p:nvPicPr>
          <p:cNvPr id="158" name="Image 4"/>
          <p:cNvPicPr/>
          <p:nvPr/>
        </p:nvPicPr>
        <p:blipFill>
          <a:blip r:embed="rId3"/>
          <a:stretch/>
        </p:blipFill>
        <p:spPr>
          <a:xfrm>
            <a:off x="2804172" y="5004180"/>
            <a:ext cx="522863" cy="652844"/>
          </a:xfrm>
          <a:prstGeom prst="rect">
            <a:avLst/>
          </a:prstGeom>
          <a:ln>
            <a:noFill/>
          </a:ln>
        </p:spPr>
      </p:pic>
      <p:sp>
        <p:nvSpPr>
          <p:cNvPr id="10" name="CustomShape 1">
            <a:extLst>
              <a:ext uri="{FF2B5EF4-FFF2-40B4-BE49-F238E27FC236}">
                <a16:creationId xmlns:a16="http://schemas.microsoft.com/office/drawing/2014/main" id="{04DDA2A5-93A3-4E36-903D-AA7F2D6A7AA5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A9D18E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805FA7CF-008B-4622-B29F-BDC07A35E64A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Avril 2020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A</a:t>
            </a:r>
            <a:r>
              <a:rPr lang="fr-FR" sz="4400" i="1" spc="-1" dirty="0">
                <a:solidFill>
                  <a:schemeClr val="bg1"/>
                </a:solidFill>
                <a:latin typeface="MTF Hello Again" panose="02000500000000000000" pitchFamily="2" charset="0"/>
              </a:rPr>
              <a:t>pr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il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A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pr</a:t>
            </a:r>
            <a:r>
              <a:rPr lang="fr-FR" sz="4400" i="1" spc="-1" dirty="0">
                <a:solidFill>
                  <a:srgbClr val="FFFF00"/>
                </a:solidFill>
                <a:latin typeface="MTF Hello Again" panose="02000500000000000000" pitchFamily="2" charset="0"/>
              </a:rPr>
              <a:t>il</a:t>
            </a:r>
          </a:p>
        </p:txBody>
      </p:sp>
      <p:pic>
        <p:nvPicPr>
          <p:cNvPr id="157" name="Image 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291000" y="417935"/>
            <a:ext cx="1034686" cy="1336156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01808ED-A323-4AE3-84AF-79275BF8F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49" y="239479"/>
            <a:ext cx="1161237" cy="12812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6F1C8D-1BB6-466D-8BA5-9C4E067C4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1902" y="452512"/>
            <a:ext cx="1514686" cy="12670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Table 1"/>
          <p:cNvGraphicFramePr/>
          <p:nvPr>
            <p:extLst>
              <p:ext uri="{D42A27DB-BD31-4B8C-83A1-F6EECF244321}">
                <p14:modId xmlns:p14="http://schemas.microsoft.com/office/powerpoint/2010/main" val="2238228291"/>
              </p:ext>
            </p:extLst>
          </p:nvPr>
        </p:nvGraphicFramePr>
        <p:xfrm>
          <a:off x="291000" y="2014514"/>
          <a:ext cx="9324000" cy="4658312"/>
        </p:xfrm>
        <a:graphic>
          <a:graphicData uri="http://schemas.openxmlformats.org/drawingml/2006/table">
            <a:tbl>
              <a:tblPr/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lundi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MONTAG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mardi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TUESDAY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DIENSTAG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mercredi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Wednesday</a:t>
                      </a:r>
                      <a:endParaRPr lang="fr-FR" sz="2000" b="0" i="1" strike="noStrike" spc="-1" dirty="0">
                        <a:solidFill>
                          <a:srgbClr val="000000"/>
                        </a:solidFill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MITTWOCH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jeudi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Thursday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donnerstag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vendredi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Friday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freitag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samedi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Saturday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samstag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dimanche</a:t>
                      </a:r>
                      <a:endParaRPr lang="fr-FR" sz="2400" b="0" strike="noStrike" spc="-1" dirty="0">
                        <a:latin typeface="Moon Flower Bold" panose="02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Sunday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i="1" strike="noStrike" spc="-1" dirty="0" err="1">
                          <a:solidFill>
                            <a:srgbClr val="000000"/>
                          </a:solidFill>
                          <a:latin typeface="Moon Flower Bold" panose="02000500000000000000" pitchFamily="2" charset="0"/>
                        </a:rPr>
                        <a:t>sonntag</a:t>
                      </a:r>
                      <a:endParaRPr lang="fr-FR" sz="2000" b="0" i="1" strike="noStrike" spc="-1" dirty="0">
                        <a:latin typeface="Moon Flower Bold" panose="02000500000000000000" pitchFamily="2" charset="0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2" name="CustomShape 4"/>
          <p:cNvSpPr/>
          <p:nvPr/>
        </p:nvSpPr>
        <p:spPr>
          <a:xfrm>
            <a:off x="4383520" y="5581277"/>
            <a:ext cx="137459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92D050"/>
                </a:solidFill>
                <a:latin typeface="Comic Sans MS"/>
              </a:rPr>
              <a:t>Ascension</a:t>
            </a:r>
            <a:endParaRPr lang="fr-FR" sz="1633" spc="-1" dirty="0">
              <a:solidFill>
                <a:srgbClr val="92D050"/>
              </a:solidFill>
              <a:latin typeface="Arial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:a16="http://schemas.microsoft.com/office/drawing/2014/main" id="{5E93CA72-51BC-42B1-879B-CDBB5F09AC5B}"/>
              </a:ext>
            </a:extLst>
          </p:cNvPr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A9D18E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E014AC60-801D-401B-B3AC-0B198C407D0B}"/>
              </a:ext>
            </a:extLst>
          </p:cNvPr>
          <p:cNvSpPr/>
          <p:nvPr/>
        </p:nvSpPr>
        <p:spPr>
          <a:xfrm>
            <a:off x="2131713" y="262978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Mai 2020</a:t>
            </a:r>
            <a:endParaRPr lang="fr-FR" sz="4400" spc="-1" dirty="0">
              <a:latin typeface="MTF Hello Again" panose="020005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fr-FR" sz="4400" i="1" spc="-1" dirty="0">
                <a:solidFill>
                  <a:srgbClr val="0070C0"/>
                </a:solidFill>
                <a:latin typeface="MTF Hello Again" panose="02000500000000000000" pitchFamily="2" charset="0"/>
              </a:rPr>
              <a:t>M</a:t>
            </a:r>
            <a:r>
              <a:rPr lang="fr-FR" sz="4400" i="1" spc="-1" dirty="0">
                <a:solidFill>
                  <a:schemeClr val="bg1"/>
                </a:solidFill>
                <a:latin typeface="MTF Hello Again" panose="02000500000000000000" pitchFamily="2" charset="0"/>
              </a:rPr>
              <a:t>a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y</a:t>
            </a:r>
            <a:r>
              <a:rPr lang="fr-FR" sz="4400" i="1" spc="-1" dirty="0">
                <a:solidFill>
                  <a:srgbClr val="000000"/>
                </a:solidFill>
                <a:latin typeface="MTF Hello Again" panose="02000500000000000000" pitchFamily="2" charset="0"/>
              </a:rPr>
              <a:t> / M</a:t>
            </a:r>
            <a:r>
              <a:rPr lang="fr-FR" sz="4400" i="1" spc="-1" dirty="0">
                <a:solidFill>
                  <a:srgbClr val="FF0000"/>
                </a:solidFill>
                <a:latin typeface="MTF Hello Again" panose="02000500000000000000" pitchFamily="2" charset="0"/>
              </a:rPr>
              <a:t>a</a:t>
            </a:r>
            <a:r>
              <a:rPr lang="fr-FR" sz="4400" i="1" spc="-1" dirty="0">
                <a:solidFill>
                  <a:srgbClr val="FFFF00"/>
                </a:solidFill>
                <a:latin typeface="MTF Hello Again" panose="02000500000000000000" pitchFamily="2" charset="0"/>
              </a:rPr>
              <a:t>i</a:t>
            </a:r>
          </a:p>
        </p:txBody>
      </p:sp>
      <p:pic>
        <p:nvPicPr>
          <p:cNvPr id="165" name="Image 8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5588389" y="2851807"/>
            <a:ext cx="497101" cy="601217"/>
          </a:xfrm>
          <a:prstGeom prst="rect">
            <a:avLst/>
          </a:prstGeom>
          <a:ln>
            <a:noFill/>
          </a:ln>
          <a:effectLst>
            <a:outerShdw dist="38073" dir="7800819">
              <a:srgbClr val="000000">
                <a:alpha val="40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102908-CC88-4505-9A3C-855D30006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93" y="3727423"/>
            <a:ext cx="620430" cy="327064"/>
          </a:xfrm>
          <a:prstGeom prst="rect">
            <a:avLst/>
          </a:prstGeom>
        </p:spPr>
      </p:pic>
      <p:sp>
        <p:nvSpPr>
          <p:cNvPr id="21" name="CustomShape 3">
            <a:extLst>
              <a:ext uri="{FF2B5EF4-FFF2-40B4-BE49-F238E27FC236}">
                <a16:creationId xmlns:a16="http://schemas.microsoft.com/office/drawing/2014/main" id="{9444D550-A5D1-401B-BBB6-74CE22FEFD40}"/>
              </a:ext>
            </a:extLst>
          </p:cNvPr>
          <p:cNvSpPr/>
          <p:nvPr/>
        </p:nvSpPr>
        <p:spPr>
          <a:xfrm>
            <a:off x="6494600" y="4026535"/>
            <a:ext cx="2154811" cy="288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270" b="1" spc="-1" dirty="0">
                <a:solidFill>
                  <a:srgbClr val="92D050"/>
                </a:solidFill>
                <a:latin typeface="Comic Sans MS"/>
              </a:rPr>
              <a:t>Journée </a:t>
            </a:r>
          </a:p>
          <a:p>
            <a:pPr algn="ctr">
              <a:lnSpc>
                <a:spcPct val="100000"/>
              </a:lnSpc>
            </a:pPr>
            <a:r>
              <a:rPr lang="fr-FR" sz="1270" b="1" spc="-1" dirty="0">
                <a:solidFill>
                  <a:srgbClr val="92D050"/>
                </a:solidFill>
                <a:latin typeface="Comic Sans MS"/>
              </a:rPr>
              <a:t>de l’Europe</a:t>
            </a:r>
            <a:endParaRPr lang="fr-FR" sz="1270" spc="-1" dirty="0">
              <a:solidFill>
                <a:srgbClr val="92D050"/>
              </a:solidFill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DFB687-3864-4727-A76D-5D905A67B2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" y="262978"/>
            <a:ext cx="1312238" cy="15881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D9577B-B4AB-4668-9EC7-3FD26508A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396" y="380499"/>
            <a:ext cx="1571844" cy="1114581"/>
          </a:xfrm>
          <a:prstGeom prst="rect">
            <a:avLst/>
          </a:prstGeom>
        </p:spPr>
      </p:pic>
      <p:sp>
        <p:nvSpPr>
          <p:cNvPr id="12" name="CustomShape 3">
            <a:extLst>
              <a:ext uri="{FF2B5EF4-FFF2-40B4-BE49-F238E27FC236}">
                <a16:creationId xmlns:a16="http://schemas.microsoft.com/office/drawing/2014/main" id="{1A0C54AA-5961-47CE-9683-8EE702565868}"/>
              </a:ext>
            </a:extLst>
          </p:cNvPr>
          <p:cNvSpPr/>
          <p:nvPr/>
        </p:nvSpPr>
        <p:spPr>
          <a:xfrm>
            <a:off x="5188050" y="3453024"/>
            <a:ext cx="2154811" cy="288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270" b="1" spc="-1" dirty="0">
                <a:solidFill>
                  <a:srgbClr val="92D050"/>
                </a:solidFill>
                <a:latin typeface="Comic Sans MS"/>
              </a:rPr>
              <a:t>Fête du travail</a:t>
            </a:r>
            <a:endParaRPr lang="fr-FR" sz="1270" spc="-1" dirty="0">
              <a:solidFill>
                <a:srgbClr val="92D050"/>
              </a:solidFill>
              <a:latin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C9EB50-67D3-4502-807F-9C8596C41D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25579" r="16760" b="2700"/>
          <a:stretch/>
        </p:blipFill>
        <p:spPr>
          <a:xfrm>
            <a:off x="1624667" y="99627"/>
            <a:ext cx="1170189" cy="1617350"/>
          </a:xfrm>
          <a:prstGeom prst="rect">
            <a:avLst/>
          </a:prstGeom>
        </p:spPr>
      </p:pic>
      <p:sp>
        <p:nvSpPr>
          <p:cNvPr id="13" name="CustomShape 4">
            <a:extLst>
              <a:ext uri="{FF2B5EF4-FFF2-40B4-BE49-F238E27FC236}">
                <a16:creationId xmlns:a16="http://schemas.microsoft.com/office/drawing/2014/main" id="{6001B4C8-AA40-4430-AC2C-000D70CB5DA9}"/>
              </a:ext>
            </a:extLst>
          </p:cNvPr>
          <p:cNvSpPr/>
          <p:nvPr/>
        </p:nvSpPr>
        <p:spPr>
          <a:xfrm>
            <a:off x="8425642" y="6305554"/>
            <a:ext cx="137459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92D050"/>
                </a:solidFill>
                <a:latin typeface="Comic Sans MS"/>
              </a:rPr>
              <a:t>Pentecôte</a:t>
            </a:r>
            <a:endParaRPr lang="fr-FR" sz="1633" spc="-1" dirty="0">
              <a:solidFill>
                <a:srgbClr val="92D05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1213</TotalTime>
  <Words>721</Words>
  <Application>Microsoft Office PowerPoint</Application>
  <PresentationFormat>Format A4 (210 x 297 mm)</PresentationFormat>
  <Paragraphs>668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Moon Flower Bold</vt:lpstr>
      <vt:lpstr>MTF Hello Again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Séverine W</dc:creator>
  <dc:description/>
  <cp:lastModifiedBy>Séverine Walker</cp:lastModifiedBy>
  <cp:revision>115</cp:revision>
  <cp:lastPrinted>2017-07-28T13:24:21Z</cp:lastPrinted>
  <dcterms:created xsi:type="dcterms:W3CDTF">2016-07-07T07:24:03Z</dcterms:created>
  <dcterms:modified xsi:type="dcterms:W3CDTF">2019-07-31T18:59:15Z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