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0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B16141-FA7B-4F4C-B90E-1D1CD9281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717931-2796-46E7-9B22-89746872A5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1D8601-1B50-4F50-B99D-1D065C4F2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5E3D-2FF9-404B-B25F-E59BF44D56AC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C8A3E4-90D5-4F55-9FF0-F9886359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4F7D15-966D-4DB8-9F48-1064300A1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1E3A-2C86-4C44-A20E-9BD6B79D3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890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735BE0-F0A1-4AC4-8487-B31B139DF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4AB103B-6A6C-4D0F-86B3-296B93C5C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199377-7B48-4AC5-BE6E-4D98D87FC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5E3D-2FF9-404B-B25F-E59BF44D56AC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056491-182C-4E29-8780-2FDB8F00D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5945B4-DD96-4321-8D32-E77C25275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1E3A-2C86-4C44-A20E-9BD6B79D3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538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1211094-7959-43D3-B3F1-B6CC1C9DC0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3A56AF-E4E1-4F9D-BD52-1F59C3F7C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8F5662-7878-4AE8-A1F3-5FE748F1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5E3D-2FF9-404B-B25F-E59BF44D56AC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73954F-2105-4E04-AA4E-8455E2A5C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1C02D7-951C-434E-9525-A6A5C3BC0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1E3A-2C86-4C44-A20E-9BD6B79D3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764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B5DBF5-69B4-47DA-966D-0AFB6FF3F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5D989F-5A0C-4EA0-A43E-2891F040F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23EED8-EDC6-48C4-9F61-2C8296B6B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5E3D-2FF9-404B-B25F-E59BF44D56AC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579E07-94EA-4EAB-804D-2D5B1A249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342175-AB45-4816-A1A2-58161047B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1E3A-2C86-4C44-A20E-9BD6B79D3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265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B2764E-B688-4B2B-B089-BF0CA6C68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FDF393-F297-4E0A-9A4D-25A0FB51A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3CAAF7-E325-4572-8F8C-8A48F1710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5E3D-2FF9-404B-B25F-E59BF44D56AC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136FF5-24D5-4150-AB75-891176DC7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AC4B5B-8A90-474D-9C6C-C829291E8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1E3A-2C86-4C44-A20E-9BD6B79D3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62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DCAA27-AB47-4940-8F6A-73269D62C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45AC89-C67B-48A3-B749-481DAF7613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C07CA2-DF8C-4D99-B0A2-C0C2238F3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3F4B47-E504-4CE7-ADFA-876427BD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5E3D-2FF9-404B-B25F-E59BF44D56AC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81817B-5DBF-4FC1-81CA-9142624D9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490074-8770-4234-A406-FBCF9E73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1E3A-2C86-4C44-A20E-9BD6B79D3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534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D481C7-1488-4BCF-88BF-700F004D7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92A474-0AC8-4690-9EF2-CEFBD67DC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6107724-9718-4250-A498-0C5878DBE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4D22267-78FC-4E6E-982A-01C4469ABF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9A3065E-BF0B-4DC4-855C-FC4F4C5A2C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D78BAA2-3C2F-47E5-90E3-D8642BCEC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5E3D-2FF9-404B-B25F-E59BF44D56AC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BDC7BF3-87B8-4E4E-84A9-8CE58F713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C5F5156-3B44-4710-9F50-4F845353D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1E3A-2C86-4C44-A20E-9BD6B79D3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580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9D9838-469D-41CF-BBC2-893C899A1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6C32C95-4866-4867-9257-59CD4C6D8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5E3D-2FF9-404B-B25F-E59BF44D56AC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E14EDE5-9508-4CA2-9379-AA7133A83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8C6D795-850C-4CD1-9C26-577E3EB71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1E3A-2C86-4C44-A20E-9BD6B79D3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465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3B9C60D-36A4-4DE0-90BA-56016DA89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5E3D-2FF9-404B-B25F-E59BF44D56AC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5D991B8-B52E-406F-BF14-EE7B32165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B6D1585-3AB7-4A09-8087-0A021FF2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1E3A-2C86-4C44-A20E-9BD6B79D3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173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D3DE5B-4270-4FE4-ABA9-EBD1B8086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5FF4FC-E3E1-4698-9C0D-E2DFBFA5F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1D4852B-A7B7-4E0E-A86D-959A1BAFEB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CC27C5-97C4-434D-9D37-A57F5C97F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5E3D-2FF9-404B-B25F-E59BF44D56AC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86917F-60C4-4048-96EF-E0B5C623B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8F8480-7DAA-44CC-9506-55B625706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1E3A-2C86-4C44-A20E-9BD6B79D3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538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379B64-4043-4494-8B32-070896CA4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5BC4EAF-119C-4329-A5D6-95466A2ED0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0E58D3-3492-4138-8750-F990958BA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8FC7ED-1887-4EFD-94FC-6A1D5BE90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5E3D-2FF9-404B-B25F-E59BF44D56AC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B5D8BA-5B62-475E-BDBF-14139E131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AC057D-E67C-4B28-8579-BAD111F95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1E3A-2C86-4C44-A20E-9BD6B79D3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189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CFB45E6-2EAE-42C6-B6C8-B7378FB4C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3DE00C-3AC4-4122-93C1-0E0193827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405B52-C804-4225-B875-5969CACAB5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95E3D-2FF9-404B-B25F-E59BF44D56AC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BC9EC2-8BB4-4A17-8E93-1C22B3A32B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36479A-4252-4928-BC8D-47958B0D2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B1E3A-2C86-4C44-A20E-9BD6B79D3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881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2EE387-B646-48ED-9994-2A4A2A0AC8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nombres de 0 à 59</a:t>
            </a:r>
          </a:p>
        </p:txBody>
      </p:sp>
    </p:spTree>
    <p:extLst>
      <p:ext uri="{BB962C8B-B14F-4D97-AF65-F5344CB8AC3E}">
        <p14:creationId xmlns:p14="http://schemas.microsoft.com/office/powerpoint/2010/main" val="3605883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855395CD-0DA4-49A8-A8C0-5786E00E1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412766"/>
              </p:ext>
            </p:extLst>
          </p:nvPr>
        </p:nvGraphicFramePr>
        <p:xfrm>
          <a:off x="941832" y="713232"/>
          <a:ext cx="10297300" cy="4944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730">
                  <a:extLst>
                    <a:ext uri="{9D8B030D-6E8A-4147-A177-3AD203B41FA5}">
                      <a16:colId xmlns:a16="http://schemas.microsoft.com/office/drawing/2014/main" val="602551722"/>
                    </a:ext>
                  </a:extLst>
                </a:gridCol>
                <a:gridCol w="1029730">
                  <a:extLst>
                    <a:ext uri="{9D8B030D-6E8A-4147-A177-3AD203B41FA5}">
                      <a16:colId xmlns:a16="http://schemas.microsoft.com/office/drawing/2014/main" val="3096264831"/>
                    </a:ext>
                  </a:extLst>
                </a:gridCol>
                <a:gridCol w="1029730">
                  <a:extLst>
                    <a:ext uri="{9D8B030D-6E8A-4147-A177-3AD203B41FA5}">
                      <a16:colId xmlns:a16="http://schemas.microsoft.com/office/drawing/2014/main" val="2472177843"/>
                    </a:ext>
                  </a:extLst>
                </a:gridCol>
                <a:gridCol w="1029730">
                  <a:extLst>
                    <a:ext uri="{9D8B030D-6E8A-4147-A177-3AD203B41FA5}">
                      <a16:colId xmlns:a16="http://schemas.microsoft.com/office/drawing/2014/main" val="1380967860"/>
                    </a:ext>
                  </a:extLst>
                </a:gridCol>
                <a:gridCol w="1029730">
                  <a:extLst>
                    <a:ext uri="{9D8B030D-6E8A-4147-A177-3AD203B41FA5}">
                      <a16:colId xmlns:a16="http://schemas.microsoft.com/office/drawing/2014/main" val="3846511594"/>
                    </a:ext>
                  </a:extLst>
                </a:gridCol>
                <a:gridCol w="1029730">
                  <a:extLst>
                    <a:ext uri="{9D8B030D-6E8A-4147-A177-3AD203B41FA5}">
                      <a16:colId xmlns:a16="http://schemas.microsoft.com/office/drawing/2014/main" val="4034121209"/>
                    </a:ext>
                  </a:extLst>
                </a:gridCol>
                <a:gridCol w="1029730">
                  <a:extLst>
                    <a:ext uri="{9D8B030D-6E8A-4147-A177-3AD203B41FA5}">
                      <a16:colId xmlns:a16="http://schemas.microsoft.com/office/drawing/2014/main" val="3039014268"/>
                    </a:ext>
                  </a:extLst>
                </a:gridCol>
                <a:gridCol w="1029730">
                  <a:extLst>
                    <a:ext uri="{9D8B030D-6E8A-4147-A177-3AD203B41FA5}">
                      <a16:colId xmlns:a16="http://schemas.microsoft.com/office/drawing/2014/main" val="275731349"/>
                    </a:ext>
                  </a:extLst>
                </a:gridCol>
                <a:gridCol w="1029730">
                  <a:extLst>
                    <a:ext uri="{9D8B030D-6E8A-4147-A177-3AD203B41FA5}">
                      <a16:colId xmlns:a16="http://schemas.microsoft.com/office/drawing/2014/main" val="829112234"/>
                    </a:ext>
                  </a:extLst>
                </a:gridCol>
                <a:gridCol w="1029730">
                  <a:extLst>
                    <a:ext uri="{9D8B030D-6E8A-4147-A177-3AD203B41FA5}">
                      <a16:colId xmlns:a16="http://schemas.microsoft.com/office/drawing/2014/main" val="1088570884"/>
                    </a:ext>
                  </a:extLst>
                </a:gridCol>
              </a:tblGrid>
              <a:tr h="824032"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082616"/>
                  </a:ext>
                </a:extLst>
              </a:tr>
              <a:tr h="824032"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258560"/>
                  </a:ext>
                </a:extLst>
              </a:tr>
              <a:tr h="824032"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846655"/>
                  </a:ext>
                </a:extLst>
              </a:tr>
              <a:tr h="824032"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756134"/>
                  </a:ext>
                </a:extLst>
              </a:tr>
              <a:tr h="824032"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628798"/>
                  </a:ext>
                </a:extLst>
              </a:tr>
              <a:tr h="824032"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716286"/>
                  </a:ext>
                </a:extLst>
              </a:tr>
            </a:tbl>
          </a:graphicData>
        </a:graphic>
      </p:graphicFrame>
      <p:sp>
        <p:nvSpPr>
          <p:cNvPr id="3" name="Nuage 2">
            <a:extLst>
              <a:ext uri="{FF2B5EF4-FFF2-40B4-BE49-F238E27FC236}">
                <a16:creationId xmlns:a16="http://schemas.microsoft.com/office/drawing/2014/main" id="{2E08DD60-9ED6-4C88-AF2B-758C54825B04}"/>
              </a:ext>
            </a:extLst>
          </p:cNvPr>
          <p:cNvSpPr/>
          <p:nvPr/>
        </p:nvSpPr>
        <p:spPr>
          <a:xfrm>
            <a:off x="2130641" y="1633491"/>
            <a:ext cx="798990" cy="64807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Nuage 3">
            <a:extLst>
              <a:ext uri="{FF2B5EF4-FFF2-40B4-BE49-F238E27FC236}">
                <a16:creationId xmlns:a16="http://schemas.microsoft.com/office/drawing/2014/main" id="{96A6187F-41ED-46EE-A982-A9E6844B02E4}"/>
              </a:ext>
            </a:extLst>
          </p:cNvPr>
          <p:cNvSpPr/>
          <p:nvPr/>
        </p:nvSpPr>
        <p:spPr>
          <a:xfrm>
            <a:off x="5177161" y="1633491"/>
            <a:ext cx="798990" cy="64807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Nuage 4">
            <a:extLst>
              <a:ext uri="{FF2B5EF4-FFF2-40B4-BE49-F238E27FC236}">
                <a16:creationId xmlns:a16="http://schemas.microsoft.com/office/drawing/2014/main" id="{0D6D14CC-3568-4F4C-9AF1-BB0AFA1A0250}"/>
              </a:ext>
            </a:extLst>
          </p:cNvPr>
          <p:cNvSpPr/>
          <p:nvPr/>
        </p:nvSpPr>
        <p:spPr>
          <a:xfrm>
            <a:off x="10354322" y="1633491"/>
            <a:ext cx="798990" cy="64807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Nuage 5">
            <a:extLst>
              <a:ext uri="{FF2B5EF4-FFF2-40B4-BE49-F238E27FC236}">
                <a16:creationId xmlns:a16="http://schemas.microsoft.com/office/drawing/2014/main" id="{82A44737-E428-46F8-AF33-385E4F6CE541}"/>
              </a:ext>
            </a:extLst>
          </p:cNvPr>
          <p:cNvSpPr/>
          <p:nvPr/>
        </p:nvSpPr>
        <p:spPr>
          <a:xfrm>
            <a:off x="1040167" y="2451716"/>
            <a:ext cx="798990" cy="64807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Nuage 6">
            <a:extLst>
              <a:ext uri="{FF2B5EF4-FFF2-40B4-BE49-F238E27FC236}">
                <a16:creationId xmlns:a16="http://schemas.microsoft.com/office/drawing/2014/main" id="{7662E890-14D0-45F6-9C81-9A3EB347EA12}"/>
              </a:ext>
            </a:extLst>
          </p:cNvPr>
          <p:cNvSpPr/>
          <p:nvPr/>
        </p:nvSpPr>
        <p:spPr>
          <a:xfrm>
            <a:off x="7264893" y="2451716"/>
            <a:ext cx="798990" cy="64807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Nuage 7">
            <a:extLst>
              <a:ext uri="{FF2B5EF4-FFF2-40B4-BE49-F238E27FC236}">
                <a16:creationId xmlns:a16="http://schemas.microsoft.com/office/drawing/2014/main" id="{2A821409-69E4-4811-94A5-D9491B7C3251}"/>
              </a:ext>
            </a:extLst>
          </p:cNvPr>
          <p:cNvSpPr/>
          <p:nvPr/>
        </p:nvSpPr>
        <p:spPr>
          <a:xfrm>
            <a:off x="3120323" y="3283820"/>
            <a:ext cx="798990" cy="64807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Nuage 8">
            <a:extLst>
              <a:ext uri="{FF2B5EF4-FFF2-40B4-BE49-F238E27FC236}">
                <a16:creationId xmlns:a16="http://schemas.microsoft.com/office/drawing/2014/main" id="{C3145EB2-696F-4D26-BB46-C2D787CB16CF}"/>
              </a:ext>
            </a:extLst>
          </p:cNvPr>
          <p:cNvSpPr/>
          <p:nvPr/>
        </p:nvSpPr>
        <p:spPr>
          <a:xfrm>
            <a:off x="4168835" y="3283820"/>
            <a:ext cx="798990" cy="64807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Nuage 9">
            <a:extLst>
              <a:ext uri="{FF2B5EF4-FFF2-40B4-BE49-F238E27FC236}">
                <a16:creationId xmlns:a16="http://schemas.microsoft.com/office/drawing/2014/main" id="{B6B226AD-E394-4EE0-B486-160E4F245AD2}"/>
              </a:ext>
            </a:extLst>
          </p:cNvPr>
          <p:cNvSpPr/>
          <p:nvPr/>
        </p:nvSpPr>
        <p:spPr>
          <a:xfrm>
            <a:off x="5177161" y="4125068"/>
            <a:ext cx="798990" cy="64807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Nuage 10">
            <a:extLst>
              <a:ext uri="{FF2B5EF4-FFF2-40B4-BE49-F238E27FC236}">
                <a16:creationId xmlns:a16="http://schemas.microsoft.com/office/drawing/2014/main" id="{C8032F42-ECA5-4D9D-8F29-D483DE82264C}"/>
              </a:ext>
            </a:extLst>
          </p:cNvPr>
          <p:cNvSpPr/>
          <p:nvPr/>
        </p:nvSpPr>
        <p:spPr>
          <a:xfrm>
            <a:off x="6215851" y="4125068"/>
            <a:ext cx="798990" cy="64807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Nuage 11">
            <a:extLst>
              <a:ext uri="{FF2B5EF4-FFF2-40B4-BE49-F238E27FC236}">
                <a16:creationId xmlns:a16="http://schemas.microsoft.com/office/drawing/2014/main" id="{7EF98555-00CB-4C40-86BA-272B9D1A6361}"/>
              </a:ext>
            </a:extLst>
          </p:cNvPr>
          <p:cNvSpPr/>
          <p:nvPr/>
        </p:nvSpPr>
        <p:spPr>
          <a:xfrm>
            <a:off x="7254541" y="4125068"/>
            <a:ext cx="798990" cy="64807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Nuage 12">
            <a:extLst>
              <a:ext uri="{FF2B5EF4-FFF2-40B4-BE49-F238E27FC236}">
                <a16:creationId xmlns:a16="http://schemas.microsoft.com/office/drawing/2014/main" id="{0A2CA230-00F4-4FC7-84B4-525191AB515C}"/>
              </a:ext>
            </a:extLst>
          </p:cNvPr>
          <p:cNvSpPr/>
          <p:nvPr/>
        </p:nvSpPr>
        <p:spPr>
          <a:xfrm>
            <a:off x="1040167" y="4968755"/>
            <a:ext cx="798990" cy="64807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Nuage 13">
            <a:extLst>
              <a:ext uri="{FF2B5EF4-FFF2-40B4-BE49-F238E27FC236}">
                <a16:creationId xmlns:a16="http://schemas.microsoft.com/office/drawing/2014/main" id="{4358A301-E50B-4961-AEA2-DFDB7ED0CFC2}"/>
              </a:ext>
            </a:extLst>
          </p:cNvPr>
          <p:cNvSpPr/>
          <p:nvPr/>
        </p:nvSpPr>
        <p:spPr>
          <a:xfrm>
            <a:off x="8249185" y="4888898"/>
            <a:ext cx="798990" cy="64807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Nuage 14">
            <a:extLst>
              <a:ext uri="{FF2B5EF4-FFF2-40B4-BE49-F238E27FC236}">
                <a16:creationId xmlns:a16="http://schemas.microsoft.com/office/drawing/2014/main" id="{B3DAED03-5718-4D0A-A976-1B95B81C8694}"/>
              </a:ext>
            </a:extLst>
          </p:cNvPr>
          <p:cNvSpPr/>
          <p:nvPr/>
        </p:nvSpPr>
        <p:spPr>
          <a:xfrm>
            <a:off x="9279409" y="4888898"/>
            <a:ext cx="798990" cy="64807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Nuage 15">
            <a:extLst>
              <a:ext uri="{FF2B5EF4-FFF2-40B4-BE49-F238E27FC236}">
                <a16:creationId xmlns:a16="http://schemas.microsoft.com/office/drawing/2014/main" id="{57DD159F-9A90-461B-A51F-B2FB65E9C7C3}"/>
              </a:ext>
            </a:extLst>
          </p:cNvPr>
          <p:cNvSpPr/>
          <p:nvPr/>
        </p:nvSpPr>
        <p:spPr>
          <a:xfrm>
            <a:off x="10309633" y="4888898"/>
            <a:ext cx="798990" cy="64807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995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4F8E1B0-0F40-4B88-80F6-319F0B866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483189"/>
              </p:ext>
            </p:extLst>
          </p:nvPr>
        </p:nvGraphicFramePr>
        <p:xfrm>
          <a:off x="941832" y="493776"/>
          <a:ext cx="10297300" cy="4944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730">
                  <a:extLst>
                    <a:ext uri="{9D8B030D-6E8A-4147-A177-3AD203B41FA5}">
                      <a16:colId xmlns:a16="http://schemas.microsoft.com/office/drawing/2014/main" val="602551722"/>
                    </a:ext>
                  </a:extLst>
                </a:gridCol>
                <a:gridCol w="1029730">
                  <a:extLst>
                    <a:ext uri="{9D8B030D-6E8A-4147-A177-3AD203B41FA5}">
                      <a16:colId xmlns:a16="http://schemas.microsoft.com/office/drawing/2014/main" val="3096264831"/>
                    </a:ext>
                  </a:extLst>
                </a:gridCol>
                <a:gridCol w="1029730">
                  <a:extLst>
                    <a:ext uri="{9D8B030D-6E8A-4147-A177-3AD203B41FA5}">
                      <a16:colId xmlns:a16="http://schemas.microsoft.com/office/drawing/2014/main" val="2472177843"/>
                    </a:ext>
                  </a:extLst>
                </a:gridCol>
                <a:gridCol w="1029730">
                  <a:extLst>
                    <a:ext uri="{9D8B030D-6E8A-4147-A177-3AD203B41FA5}">
                      <a16:colId xmlns:a16="http://schemas.microsoft.com/office/drawing/2014/main" val="1380967860"/>
                    </a:ext>
                  </a:extLst>
                </a:gridCol>
                <a:gridCol w="1029730">
                  <a:extLst>
                    <a:ext uri="{9D8B030D-6E8A-4147-A177-3AD203B41FA5}">
                      <a16:colId xmlns:a16="http://schemas.microsoft.com/office/drawing/2014/main" val="3846511594"/>
                    </a:ext>
                  </a:extLst>
                </a:gridCol>
                <a:gridCol w="1029730">
                  <a:extLst>
                    <a:ext uri="{9D8B030D-6E8A-4147-A177-3AD203B41FA5}">
                      <a16:colId xmlns:a16="http://schemas.microsoft.com/office/drawing/2014/main" val="4034121209"/>
                    </a:ext>
                  </a:extLst>
                </a:gridCol>
                <a:gridCol w="1029730">
                  <a:extLst>
                    <a:ext uri="{9D8B030D-6E8A-4147-A177-3AD203B41FA5}">
                      <a16:colId xmlns:a16="http://schemas.microsoft.com/office/drawing/2014/main" val="3039014268"/>
                    </a:ext>
                  </a:extLst>
                </a:gridCol>
                <a:gridCol w="1029730">
                  <a:extLst>
                    <a:ext uri="{9D8B030D-6E8A-4147-A177-3AD203B41FA5}">
                      <a16:colId xmlns:a16="http://schemas.microsoft.com/office/drawing/2014/main" val="275731349"/>
                    </a:ext>
                  </a:extLst>
                </a:gridCol>
                <a:gridCol w="1029730">
                  <a:extLst>
                    <a:ext uri="{9D8B030D-6E8A-4147-A177-3AD203B41FA5}">
                      <a16:colId xmlns:a16="http://schemas.microsoft.com/office/drawing/2014/main" val="829112234"/>
                    </a:ext>
                  </a:extLst>
                </a:gridCol>
                <a:gridCol w="1029730">
                  <a:extLst>
                    <a:ext uri="{9D8B030D-6E8A-4147-A177-3AD203B41FA5}">
                      <a16:colId xmlns:a16="http://schemas.microsoft.com/office/drawing/2014/main" val="1088570884"/>
                    </a:ext>
                  </a:extLst>
                </a:gridCol>
              </a:tblGrid>
              <a:tr h="824032"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082616"/>
                  </a:ext>
                </a:extLst>
              </a:tr>
              <a:tr h="824032"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258560"/>
                  </a:ext>
                </a:extLst>
              </a:tr>
              <a:tr h="824032"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846655"/>
                  </a:ext>
                </a:extLst>
              </a:tr>
              <a:tr h="824032"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756134"/>
                  </a:ext>
                </a:extLst>
              </a:tr>
              <a:tr h="824032"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628798"/>
                  </a:ext>
                </a:extLst>
              </a:tr>
              <a:tr h="824032"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716286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9A7324C9-A7A5-42BD-8B97-7C91BBEF2374}"/>
              </a:ext>
            </a:extLst>
          </p:cNvPr>
          <p:cNvSpPr txBox="1"/>
          <p:nvPr/>
        </p:nvSpPr>
        <p:spPr>
          <a:xfrm>
            <a:off x="941832" y="5852160"/>
            <a:ext cx="334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Où doit-on mettre les nombres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8702509-6A1E-4AC8-A9F2-6A01C0A736E2}"/>
              </a:ext>
            </a:extLst>
          </p:cNvPr>
          <p:cNvSpPr txBox="1"/>
          <p:nvPr/>
        </p:nvSpPr>
        <p:spPr>
          <a:xfrm>
            <a:off x="4361688" y="5533227"/>
            <a:ext cx="74066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4800" b="1" dirty="0">
                <a:latin typeface="Agency FB" panose="020B0503020202020204" pitchFamily="34" charset="0"/>
              </a:rPr>
              <a:t>28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3500E48-A938-4FF2-8AC1-04597E97ECE8}"/>
              </a:ext>
            </a:extLst>
          </p:cNvPr>
          <p:cNvSpPr txBox="1"/>
          <p:nvPr/>
        </p:nvSpPr>
        <p:spPr>
          <a:xfrm>
            <a:off x="5358962" y="5533227"/>
            <a:ext cx="74066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>
                <a:latin typeface="Agency FB" panose="020B0503020202020204" pitchFamily="34" charset="0"/>
              </a:rPr>
              <a:t>31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D9D044B-B966-40E3-BA26-4BE4DF76C246}"/>
              </a:ext>
            </a:extLst>
          </p:cNvPr>
          <p:cNvSpPr txBox="1"/>
          <p:nvPr/>
        </p:nvSpPr>
        <p:spPr>
          <a:xfrm>
            <a:off x="6356236" y="5533227"/>
            <a:ext cx="74066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>
                <a:latin typeface="Agency FB" panose="020B0503020202020204" pitchFamily="34" charset="0"/>
              </a:rPr>
              <a:t>16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7E193D8-3B7D-419E-986F-F302B9CE8913}"/>
              </a:ext>
            </a:extLst>
          </p:cNvPr>
          <p:cNvSpPr txBox="1"/>
          <p:nvPr/>
        </p:nvSpPr>
        <p:spPr>
          <a:xfrm>
            <a:off x="7353510" y="5538352"/>
            <a:ext cx="82122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>
                <a:latin typeface="Agency FB" panose="020B0503020202020204" pitchFamily="34" charset="0"/>
              </a:rPr>
              <a:t>43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53E1EFE-8392-4F35-8F83-E4B683CE0C1A}"/>
              </a:ext>
            </a:extLst>
          </p:cNvPr>
          <p:cNvSpPr txBox="1"/>
          <p:nvPr/>
        </p:nvSpPr>
        <p:spPr>
          <a:xfrm>
            <a:off x="8431346" y="5533227"/>
            <a:ext cx="82122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4800" b="1" dirty="0">
                <a:latin typeface="Agency FB" panose="020B0503020202020204" pitchFamily="34" charset="0"/>
              </a:rPr>
              <a:t>54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32FE237-B726-44CA-A006-7CD099998B6D}"/>
              </a:ext>
            </a:extLst>
          </p:cNvPr>
          <p:cNvSpPr txBox="1"/>
          <p:nvPr/>
        </p:nvSpPr>
        <p:spPr>
          <a:xfrm>
            <a:off x="9390888" y="5533226"/>
            <a:ext cx="82122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4800" b="1" dirty="0">
                <a:latin typeface="Agency FB" panose="020B0503020202020204" pitchFamily="34" charset="0"/>
              </a:rPr>
              <a:t>59</a:t>
            </a:r>
          </a:p>
        </p:txBody>
      </p:sp>
    </p:spTree>
    <p:extLst>
      <p:ext uri="{BB962C8B-B14F-4D97-AF65-F5344CB8AC3E}">
        <p14:creationId xmlns:p14="http://schemas.microsoft.com/office/powerpoint/2010/main" val="3039072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1.11111E-6 L 0.40755 -0.496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78" y="-2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1.11111E-6 L -0.26888 -0.376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51" y="-1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1.11111E-6 L 0.07526 -0.6166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3" y="-3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44444E-6 L -0.26393 -0.2560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03" y="-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11111E-6 L -0.26393 -0.1379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03" y="-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11111E-6 L 0.07734 -0.136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7" y="-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ganigramme : Terminateur 1">
            <a:extLst>
              <a:ext uri="{FF2B5EF4-FFF2-40B4-BE49-F238E27FC236}">
                <a16:creationId xmlns:a16="http://schemas.microsoft.com/office/drawing/2014/main" id="{081962C3-EBE3-458F-86EC-6120F52FCB90}"/>
              </a:ext>
            </a:extLst>
          </p:cNvPr>
          <p:cNvSpPr/>
          <p:nvPr/>
        </p:nvSpPr>
        <p:spPr>
          <a:xfrm>
            <a:off x="80467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Organigramme : Terminateur 2">
            <a:extLst>
              <a:ext uri="{FF2B5EF4-FFF2-40B4-BE49-F238E27FC236}">
                <a16:creationId xmlns:a16="http://schemas.microsoft.com/office/drawing/2014/main" id="{0294FF3E-1A33-411B-AACF-8D0D82EAEA50}"/>
              </a:ext>
            </a:extLst>
          </p:cNvPr>
          <p:cNvSpPr/>
          <p:nvPr/>
        </p:nvSpPr>
        <p:spPr>
          <a:xfrm>
            <a:off x="99822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rganigramme : Terminateur 3">
            <a:extLst>
              <a:ext uri="{FF2B5EF4-FFF2-40B4-BE49-F238E27FC236}">
                <a16:creationId xmlns:a16="http://schemas.microsoft.com/office/drawing/2014/main" id="{4D63EA1C-CE7D-45C0-94B5-182BF17E22AD}"/>
              </a:ext>
            </a:extLst>
          </p:cNvPr>
          <p:cNvSpPr/>
          <p:nvPr/>
        </p:nvSpPr>
        <p:spPr>
          <a:xfrm>
            <a:off x="119176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Terminateur 4">
            <a:extLst>
              <a:ext uri="{FF2B5EF4-FFF2-40B4-BE49-F238E27FC236}">
                <a16:creationId xmlns:a16="http://schemas.microsoft.com/office/drawing/2014/main" id="{0813082D-526C-40AE-A0A4-CCA9DDD5C465}"/>
              </a:ext>
            </a:extLst>
          </p:cNvPr>
          <p:cNvSpPr/>
          <p:nvPr/>
        </p:nvSpPr>
        <p:spPr>
          <a:xfrm>
            <a:off x="138531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rganigramme : Terminateur 5">
            <a:extLst>
              <a:ext uri="{FF2B5EF4-FFF2-40B4-BE49-F238E27FC236}">
                <a16:creationId xmlns:a16="http://schemas.microsoft.com/office/drawing/2014/main" id="{C3251DE3-5B19-4DE5-A101-04CBA836EFF2}"/>
              </a:ext>
            </a:extLst>
          </p:cNvPr>
          <p:cNvSpPr/>
          <p:nvPr/>
        </p:nvSpPr>
        <p:spPr>
          <a:xfrm>
            <a:off x="157886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rganigramme : Terminateur 6">
            <a:extLst>
              <a:ext uri="{FF2B5EF4-FFF2-40B4-BE49-F238E27FC236}">
                <a16:creationId xmlns:a16="http://schemas.microsoft.com/office/drawing/2014/main" id="{AAEDF796-37F9-465F-B024-6E22E5C1F3AD}"/>
              </a:ext>
            </a:extLst>
          </p:cNvPr>
          <p:cNvSpPr/>
          <p:nvPr/>
        </p:nvSpPr>
        <p:spPr>
          <a:xfrm>
            <a:off x="80467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Terminateur 7">
            <a:extLst>
              <a:ext uri="{FF2B5EF4-FFF2-40B4-BE49-F238E27FC236}">
                <a16:creationId xmlns:a16="http://schemas.microsoft.com/office/drawing/2014/main" id="{2C028718-F478-4412-9633-BF045CF6E477}"/>
              </a:ext>
            </a:extLst>
          </p:cNvPr>
          <p:cNvSpPr/>
          <p:nvPr/>
        </p:nvSpPr>
        <p:spPr>
          <a:xfrm>
            <a:off x="99822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Terminateur 8">
            <a:extLst>
              <a:ext uri="{FF2B5EF4-FFF2-40B4-BE49-F238E27FC236}">
                <a16:creationId xmlns:a16="http://schemas.microsoft.com/office/drawing/2014/main" id="{E5DB2AAB-E085-4021-BC4B-C710ECBD62F7}"/>
              </a:ext>
            </a:extLst>
          </p:cNvPr>
          <p:cNvSpPr/>
          <p:nvPr/>
        </p:nvSpPr>
        <p:spPr>
          <a:xfrm>
            <a:off x="119176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rganigramme : Terminateur 9">
            <a:extLst>
              <a:ext uri="{FF2B5EF4-FFF2-40B4-BE49-F238E27FC236}">
                <a16:creationId xmlns:a16="http://schemas.microsoft.com/office/drawing/2014/main" id="{95C83B5C-471D-49EB-8510-90D63D9B540C}"/>
              </a:ext>
            </a:extLst>
          </p:cNvPr>
          <p:cNvSpPr/>
          <p:nvPr/>
        </p:nvSpPr>
        <p:spPr>
          <a:xfrm>
            <a:off x="138531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rganigramme : Terminateur 10">
            <a:extLst>
              <a:ext uri="{FF2B5EF4-FFF2-40B4-BE49-F238E27FC236}">
                <a16:creationId xmlns:a16="http://schemas.microsoft.com/office/drawing/2014/main" id="{8606585C-BF5E-4C0E-A9C1-56C1A9AB30C0}"/>
              </a:ext>
            </a:extLst>
          </p:cNvPr>
          <p:cNvSpPr/>
          <p:nvPr/>
        </p:nvSpPr>
        <p:spPr>
          <a:xfrm>
            <a:off x="157886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Terminateur 11">
            <a:extLst>
              <a:ext uri="{FF2B5EF4-FFF2-40B4-BE49-F238E27FC236}">
                <a16:creationId xmlns:a16="http://schemas.microsoft.com/office/drawing/2014/main" id="{54BE1F15-55A0-4D97-9EB4-C1F72C5A5296}"/>
              </a:ext>
            </a:extLst>
          </p:cNvPr>
          <p:cNvSpPr/>
          <p:nvPr/>
        </p:nvSpPr>
        <p:spPr>
          <a:xfrm>
            <a:off x="243840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rganigramme : Terminateur 12">
            <a:extLst>
              <a:ext uri="{FF2B5EF4-FFF2-40B4-BE49-F238E27FC236}">
                <a16:creationId xmlns:a16="http://schemas.microsoft.com/office/drawing/2014/main" id="{20325AD3-4D63-47D3-B766-11D8D8DC56C4}"/>
              </a:ext>
            </a:extLst>
          </p:cNvPr>
          <p:cNvSpPr/>
          <p:nvPr/>
        </p:nvSpPr>
        <p:spPr>
          <a:xfrm>
            <a:off x="263194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Terminateur 13">
            <a:extLst>
              <a:ext uri="{FF2B5EF4-FFF2-40B4-BE49-F238E27FC236}">
                <a16:creationId xmlns:a16="http://schemas.microsoft.com/office/drawing/2014/main" id="{651E6210-05AB-4931-B8C5-80C90DA25847}"/>
              </a:ext>
            </a:extLst>
          </p:cNvPr>
          <p:cNvSpPr/>
          <p:nvPr/>
        </p:nvSpPr>
        <p:spPr>
          <a:xfrm>
            <a:off x="282549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rganigramme : Terminateur 14">
            <a:extLst>
              <a:ext uri="{FF2B5EF4-FFF2-40B4-BE49-F238E27FC236}">
                <a16:creationId xmlns:a16="http://schemas.microsoft.com/office/drawing/2014/main" id="{72AACDC2-007F-4488-93FD-7B78A9A8C412}"/>
              </a:ext>
            </a:extLst>
          </p:cNvPr>
          <p:cNvSpPr/>
          <p:nvPr/>
        </p:nvSpPr>
        <p:spPr>
          <a:xfrm>
            <a:off x="301904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Organigramme : Terminateur 15">
            <a:extLst>
              <a:ext uri="{FF2B5EF4-FFF2-40B4-BE49-F238E27FC236}">
                <a16:creationId xmlns:a16="http://schemas.microsoft.com/office/drawing/2014/main" id="{2698D615-16D6-4420-90F8-3F4745BCE9C6}"/>
              </a:ext>
            </a:extLst>
          </p:cNvPr>
          <p:cNvSpPr/>
          <p:nvPr/>
        </p:nvSpPr>
        <p:spPr>
          <a:xfrm>
            <a:off x="321259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rganigramme : Terminateur 16">
            <a:extLst>
              <a:ext uri="{FF2B5EF4-FFF2-40B4-BE49-F238E27FC236}">
                <a16:creationId xmlns:a16="http://schemas.microsoft.com/office/drawing/2014/main" id="{BA6F65ED-F6EC-4FE9-9538-40C76AF85F1B}"/>
              </a:ext>
            </a:extLst>
          </p:cNvPr>
          <p:cNvSpPr/>
          <p:nvPr/>
        </p:nvSpPr>
        <p:spPr>
          <a:xfrm>
            <a:off x="243840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Organigramme : Terminateur 17">
            <a:extLst>
              <a:ext uri="{FF2B5EF4-FFF2-40B4-BE49-F238E27FC236}">
                <a16:creationId xmlns:a16="http://schemas.microsoft.com/office/drawing/2014/main" id="{5BA4F8CD-B90F-4ACA-BBEA-74901C425787}"/>
              </a:ext>
            </a:extLst>
          </p:cNvPr>
          <p:cNvSpPr/>
          <p:nvPr/>
        </p:nvSpPr>
        <p:spPr>
          <a:xfrm>
            <a:off x="263194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Organigramme : Terminateur 18">
            <a:extLst>
              <a:ext uri="{FF2B5EF4-FFF2-40B4-BE49-F238E27FC236}">
                <a16:creationId xmlns:a16="http://schemas.microsoft.com/office/drawing/2014/main" id="{B1892B1B-9E92-4022-9FFB-F1B36A3A8DC8}"/>
              </a:ext>
            </a:extLst>
          </p:cNvPr>
          <p:cNvSpPr/>
          <p:nvPr/>
        </p:nvSpPr>
        <p:spPr>
          <a:xfrm>
            <a:off x="282549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rganigramme : Terminateur 19">
            <a:extLst>
              <a:ext uri="{FF2B5EF4-FFF2-40B4-BE49-F238E27FC236}">
                <a16:creationId xmlns:a16="http://schemas.microsoft.com/office/drawing/2014/main" id="{4594EC5B-7136-4BBA-BCA3-D99588FDA0C6}"/>
              </a:ext>
            </a:extLst>
          </p:cNvPr>
          <p:cNvSpPr/>
          <p:nvPr/>
        </p:nvSpPr>
        <p:spPr>
          <a:xfrm>
            <a:off x="301904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Organigramme : Terminateur 20">
            <a:extLst>
              <a:ext uri="{FF2B5EF4-FFF2-40B4-BE49-F238E27FC236}">
                <a16:creationId xmlns:a16="http://schemas.microsoft.com/office/drawing/2014/main" id="{43F64C7D-274C-4E6F-9005-7032E88FDDD0}"/>
              </a:ext>
            </a:extLst>
          </p:cNvPr>
          <p:cNvSpPr/>
          <p:nvPr/>
        </p:nvSpPr>
        <p:spPr>
          <a:xfrm>
            <a:off x="321259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Organigramme : Terminateur 21">
            <a:extLst>
              <a:ext uri="{FF2B5EF4-FFF2-40B4-BE49-F238E27FC236}">
                <a16:creationId xmlns:a16="http://schemas.microsoft.com/office/drawing/2014/main" id="{CCFA0043-5E14-4AA4-8E48-AFC55DA5545B}"/>
              </a:ext>
            </a:extLst>
          </p:cNvPr>
          <p:cNvSpPr/>
          <p:nvPr/>
        </p:nvSpPr>
        <p:spPr>
          <a:xfrm>
            <a:off x="407212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Organigramme : Terminateur 22">
            <a:extLst>
              <a:ext uri="{FF2B5EF4-FFF2-40B4-BE49-F238E27FC236}">
                <a16:creationId xmlns:a16="http://schemas.microsoft.com/office/drawing/2014/main" id="{24B5D4AF-48D2-4CAA-835A-62ED91B4AA5E}"/>
              </a:ext>
            </a:extLst>
          </p:cNvPr>
          <p:cNvSpPr/>
          <p:nvPr/>
        </p:nvSpPr>
        <p:spPr>
          <a:xfrm>
            <a:off x="426567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Organigramme : Terminateur 23">
            <a:extLst>
              <a:ext uri="{FF2B5EF4-FFF2-40B4-BE49-F238E27FC236}">
                <a16:creationId xmlns:a16="http://schemas.microsoft.com/office/drawing/2014/main" id="{F1FBA752-CBDE-464C-82D3-55D568549337}"/>
              </a:ext>
            </a:extLst>
          </p:cNvPr>
          <p:cNvSpPr/>
          <p:nvPr/>
        </p:nvSpPr>
        <p:spPr>
          <a:xfrm>
            <a:off x="445922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Organigramme : Terminateur 24">
            <a:extLst>
              <a:ext uri="{FF2B5EF4-FFF2-40B4-BE49-F238E27FC236}">
                <a16:creationId xmlns:a16="http://schemas.microsoft.com/office/drawing/2014/main" id="{A67089D6-0C69-4C70-8FA9-68C4C34C4898}"/>
              </a:ext>
            </a:extLst>
          </p:cNvPr>
          <p:cNvSpPr/>
          <p:nvPr/>
        </p:nvSpPr>
        <p:spPr>
          <a:xfrm>
            <a:off x="465277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Organigramme : Terminateur 25">
            <a:extLst>
              <a:ext uri="{FF2B5EF4-FFF2-40B4-BE49-F238E27FC236}">
                <a16:creationId xmlns:a16="http://schemas.microsoft.com/office/drawing/2014/main" id="{E5D5420C-6E8D-4191-AB18-815AAD2B6DF0}"/>
              </a:ext>
            </a:extLst>
          </p:cNvPr>
          <p:cNvSpPr/>
          <p:nvPr/>
        </p:nvSpPr>
        <p:spPr>
          <a:xfrm>
            <a:off x="484632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Organigramme : Terminateur 26">
            <a:extLst>
              <a:ext uri="{FF2B5EF4-FFF2-40B4-BE49-F238E27FC236}">
                <a16:creationId xmlns:a16="http://schemas.microsoft.com/office/drawing/2014/main" id="{8EF95FC8-E52E-4ADC-93E9-32D252D5696E}"/>
              </a:ext>
            </a:extLst>
          </p:cNvPr>
          <p:cNvSpPr/>
          <p:nvPr/>
        </p:nvSpPr>
        <p:spPr>
          <a:xfrm>
            <a:off x="407212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Organigramme : Terminateur 27">
            <a:extLst>
              <a:ext uri="{FF2B5EF4-FFF2-40B4-BE49-F238E27FC236}">
                <a16:creationId xmlns:a16="http://schemas.microsoft.com/office/drawing/2014/main" id="{9267FE96-5BC5-422A-961B-B1920856BFB1}"/>
              </a:ext>
            </a:extLst>
          </p:cNvPr>
          <p:cNvSpPr/>
          <p:nvPr/>
        </p:nvSpPr>
        <p:spPr>
          <a:xfrm>
            <a:off x="426567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Organigramme : Terminateur 28">
            <a:extLst>
              <a:ext uri="{FF2B5EF4-FFF2-40B4-BE49-F238E27FC236}">
                <a16:creationId xmlns:a16="http://schemas.microsoft.com/office/drawing/2014/main" id="{6FE21F94-31BA-4023-A86B-9096972E6A26}"/>
              </a:ext>
            </a:extLst>
          </p:cNvPr>
          <p:cNvSpPr/>
          <p:nvPr/>
        </p:nvSpPr>
        <p:spPr>
          <a:xfrm>
            <a:off x="445922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Organigramme : Terminateur 29">
            <a:extLst>
              <a:ext uri="{FF2B5EF4-FFF2-40B4-BE49-F238E27FC236}">
                <a16:creationId xmlns:a16="http://schemas.microsoft.com/office/drawing/2014/main" id="{024F7982-23EF-4A88-9550-A77BE3529A65}"/>
              </a:ext>
            </a:extLst>
          </p:cNvPr>
          <p:cNvSpPr/>
          <p:nvPr/>
        </p:nvSpPr>
        <p:spPr>
          <a:xfrm>
            <a:off x="465277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Terminateur 30">
            <a:extLst>
              <a:ext uri="{FF2B5EF4-FFF2-40B4-BE49-F238E27FC236}">
                <a16:creationId xmlns:a16="http://schemas.microsoft.com/office/drawing/2014/main" id="{67EA01B6-D54F-453A-A376-239101C22B90}"/>
              </a:ext>
            </a:extLst>
          </p:cNvPr>
          <p:cNvSpPr/>
          <p:nvPr/>
        </p:nvSpPr>
        <p:spPr>
          <a:xfrm>
            <a:off x="484632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Organigramme : Terminateur 31">
            <a:extLst>
              <a:ext uri="{FF2B5EF4-FFF2-40B4-BE49-F238E27FC236}">
                <a16:creationId xmlns:a16="http://schemas.microsoft.com/office/drawing/2014/main" id="{347BCB40-83ED-4DA2-916B-8A445B3DB6FE}"/>
              </a:ext>
            </a:extLst>
          </p:cNvPr>
          <p:cNvSpPr/>
          <p:nvPr/>
        </p:nvSpPr>
        <p:spPr>
          <a:xfrm>
            <a:off x="570585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Organigramme : Terminateur 32">
            <a:extLst>
              <a:ext uri="{FF2B5EF4-FFF2-40B4-BE49-F238E27FC236}">
                <a16:creationId xmlns:a16="http://schemas.microsoft.com/office/drawing/2014/main" id="{7ECDE3B7-359A-4798-B268-3EEC160B7CA2}"/>
              </a:ext>
            </a:extLst>
          </p:cNvPr>
          <p:cNvSpPr/>
          <p:nvPr/>
        </p:nvSpPr>
        <p:spPr>
          <a:xfrm>
            <a:off x="589940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Organigramme : Terminateur 33">
            <a:extLst>
              <a:ext uri="{FF2B5EF4-FFF2-40B4-BE49-F238E27FC236}">
                <a16:creationId xmlns:a16="http://schemas.microsoft.com/office/drawing/2014/main" id="{58D35A81-ADCB-4E48-9AF2-B659EC84A498}"/>
              </a:ext>
            </a:extLst>
          </p:cNvPr>
          <p:cNvSpPr/>
          <p:nvPr/>
        </p:nvSpPr>
        <p:spPr>
          <a:xfrm>
            <a:off x="609295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Organigramme : Terminateur 34">
            <a:extLst>
              <a:ext uri="{FF2B5EF4-FFF2-40B4-BE49-F238E27FC236}">
                <a16:creationId xmlns:a16="http://schemas.microsoft.com/office/drawing/2014/main" id="{0B3867D9-D489-4833-8F1C-9813D670A2E8}"/>
              </a:ext>
            </a:extLst>
          </p:cNvPr>
          <p:cNvSpPr/>
          <p:nvPr/>
        </p:nvSpPr>
        <p:spPr>
          <a:xfrm>
            <a:off x="628650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Organigramme : Terminateur 35">
            <a:extLst>
              <a:ext uri="{FF2B5EF4-FFF2-40B4-BE49-F238E27FC236}">
                <a16:creationId xmlns:a16="http://schemas.microsoft.com/office/drawing/2014/main" id="{14DB5823-B468-47B0-8A2E-CE61FFBDB5ED}"/>
              </a:ext>
            </a:extLst>
          </p:cNvPr>
          <p:cNvSpPr/>
          <p:nvPr/>
        </p:nvSpPr>
        <p:spPr>
          <a:xfrm>
            <a:off x="648004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Terminateur 36">
            <a:extLst>
              <a:ext uri="{FF2B5EF4-FFF2-40B4-BE49-F238E27FC236}">
                <a16:creationId xmlns:a16="http://schemas.microsoft.com/office/drawing/2014/main" id="{900BBF52-B4B6-4CD4-B53A-0E3EABA3030D}"/>
              </a:ext>
            </a:extLst>
          </p:cNvPr>
          <p:cNvSpPr/>
          <p:nvPr/>
        </p:nvSpPr>
        <p:spPr>
          <a:xfrm>
            <a:off x="570585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Terminateur 37">
            <a:extLst>
              <a:ext uri="{FF2B5EF4-FFF2-40B4-BE49-F238E27FC236}">
                <a16:creationId xmlns:a16="http://schemas.microsoft.com/office/drawing/2014/main" id="{024118BF-ED72-4E9A-8F21-73B90DD158A5}"/>
              </a:ext>
            </a:extLst>
          </p:cNvPr>
          <p:cNvSpPr/>
          <p:nvPr/>
        </p:nvSpPr>
        <p:spPr>
          <a:xfrm>
            <a:off x="589940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Terminateur 38">
            <a:extLst>
              <a:ext uri="{FF2B5EF4-FFF2-40B4-BE49-F238E27FC236}">
                <a16:creationId xmlns:a16="http://schemas.microsoft.com/office/drawing/2014/main" id="{0BABED0A-9545-43D8-9412-C9E14A8F8946}"/>
              </a:ext>
            </a:extLst>
          </p:cNvPr>
          <p:cNvSpPr/>
          <p:nvPr/>
        </p:nvSpPr>
        <p:spPr>
          <a:xfrm>
            <a:off x="609295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Terminateur 39">
            <a:extLst>
              <a:ext uri="{FF2B5EF4-FFF2-40B4-BE49-F238E27FC236}">
                <a16:creationId xmlns:a16="http://schemas.microsoft.com/office/drawing/2014/main" id="{19A1F425-46FB-48D4-BAC5-E0474423CA63}"/>
              </a:ext>
            </a:extLst>
          </p:cNvPr>
          <p:cNvSpPr/>
          <p:nvPr/>
        </p:nvSpPr>
        <p:spPr>
          <a:xfrm>
            <a:off x="628650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Terminateur 40">
            <a:extLst>
              <a:ext uri="{FF2B5EF4-FFF2-40B4-BE49-F238E27FC236}">
                <a16:creationId xmlns:a16="http://schemas.microsoft.com/office/drawing/2014/main" id="{12FFAE2D-EEBA-40B9-ABA5-7E381E42389E}"/>
              </a:ext>
            </a:extLst>
          </p:cNvPr>
          <p:cNvSpPr/>
          <p:nvPr/>
        </p:nvSpPr>
        <p:spPr>
          <a:xfrm>
            <a:off x="648004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Terminateur 41">
            <a:extLst>
              <a:ext uri="{FF2B5EF4-FFF2-40B4-BE49-F238E27FC236}">
                <a16:creationId xmlns:a16="http://schemas.microsoft.com/office/drawing/2014/main" id="{D7C4838E-7600-42F7-97A9-8D7815D4F849}"/>
              </a:ext>
            </a:extLst>
          </p:cNvPr>
          <p:cNvSpPr/>
          <p:nvPr/>
        </p:nvSpPr>
        <p:spPr>
          <a:xfrm>
            <a:off x="733958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Terminateur 42">
            <a:extLst>
              <a:ext uri="{FF2B5EF4-FFF2-40B4-BE49-F238E27FC236}">
                <a16:creationId xmlns:a16="http://schemas.microsoft.com/office/drawing/2014/main" id="{47FFA8BF-2C90-4911-842C-A65334B37DB7}"/>
              </a:ext>
            </a:extLst>
          </p:cNvPr>
          <p:cNvSpPr/>
          <p:nvPr/>
        </p:nvSpPr>
        <p:spPr>
          <a:xfrm>
            <a:off x="753313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Terminateur 43">
            <a:extLst>
              <a:ext uri="{FF2B5EF4-FFF2-40B4-BE49-F238E27FC236}">
                <a16:creationId xmlns:a16="http://schemas.microsoft.com/office/drawing/2014/main" id="{0A7BBF7C-B22B-45BA-ABBA-D764BBDEAFF8}"/>
              </a:ext>
            </a:extLst>
          </p:cNvPr>
          <p:cNvSpPr/>
          <p:nvPr/>
        </p:nvSpPr>
        <p:spPr>
          <a:xfrm>
            <a:off x="772668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rganigramme : Terminateur 44">
            <a:extLst>
              <a:ext uri="{FF2B5EF4-FFF2-40B4-BE49-F238E27FC236}">
                <a16:creationId xmlns:a16="http://schemas.microsoft.com/office/drawing/2014/main" id="{AAF6D9D5-B545-4943-B1D3-44C0FE0F5C66}"/>
              </a:ext>
            </a:extLst>
          </p:cNvPr>
          <p:cNvSpPr/>
          <p:nvPr/>
        </p:nvSpPr>
        <p:spPr>
          <a:xfrm>
            <a:off x="792022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Organigramme : Terminateur 45">
            <a:extLst>
              <a:ext uri="{FF2B5EF4-FFF2-40B4-BE49-F238E27FC236}">
                <a16:creationId xmlns:a16="http://schemas.microsoft.com/office/drawing/2014/main" id="{31495D6E-7E29-435B-8F1B-261D5F14F89C}"/>
              </a:ext>
            </a:extLst>
          </p:cNvPr>
          <p:cNvSpPr/>
          <p:nvPr/>
        </p:nvSpPr>
        <p:spPr>
          <a:xfrm>
            <a:off x="811377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Terminateur 46">
            <a:extLst>
              <a:ext uri="{FF2B5EF4-FFF2-40B4-BE49-F238E27FC236}">
                <a16:creationId xmlns:a16="http://schemas.microsoft.com/office/drawing/2014/main" id="{2FA49E80-24CC-49E3-82F6-B9947D19B8E8}"/>
              </a:ext>
            </a:extLst>
          </p:cNvPr>
          <p:cNvSpPr/>
          <p:nvPr/>
        </p:nvSpPr>
        <p:spPr>
          <a:xfrm>
            <a:off x="733958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Terminateur 47">
            <a:extLst>
              <a:ext uri="{FF2B5EF4-FFF2-40B4-BE49-F238E27FC236}">
                <a16:creationId xmlns:a16="http://schemas.microsoft.com/office/drawing/2014/main" id="{A3A6DF94-51D8-4B1B-B6DB-ACC257824441}"/>
              </a:ext>
            </a:extLst>
          </p:cNvPr>
          <p:cNvSpPr/>
          <p:nvPr/>
        </p:nvSpPr>
        <p:spPr>
          <a:xfrm>
            <a:off x="753313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Terminateur 48">
            <a:extLst>
              <a:ext uri="{FF2B5EF4-FFF2-40B4-BE49-F238E27FC236}">
                <a16:creationId xmlns:a16="http://schemas.microsoft.com/office/drawing/2014/main" id="{D1E1E2FD-CAD0-4A35-8E8A-E751BB66F4F0}"/>
              </a:ext>
            </a:extLst>
          </p:cNvPr>
          <p:cNvSpPr/>
          <p:nvPr/>
        </p:nvSpPr>
        <p:spPr>
          <a:xfrm>
            <a:off x="772668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Terminateur 49">
            <a:extLst>
              <a:ext uri="{FF2B5EF4-FFF2-40B4-BE49-F238E27FC236}">
                <a16:creationId xmlns:a16="http://schemas.microsoft.com/office/drawing/2014/main" id="{CED0B278-2F33-4D0B-9F05-4B6BE0C25E47}"/>
              </a:ext>
            </a:extLst>
          </p:cNvPr>
          <p:cNvSpPr/>
          <p:nvPr/>
        </p:nvSpPr>
        <p:spPr>
          <a:xfrm>
            <a:off x="792022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Organigramme : Terminateur 50">
            <a:extLst>
              <a:ext uri="{FF2B5EF4-FFF2-40B4-BE49-F238E27FC236}">
                <a16:creationId xmlns:a16="http://schemas.microsoft.com/office/drawing/2014/main" id="{2A55195A-87A7-41F5-8935-B795E7B474B4}"/>
              </a:ext>
            </a:extLst>
          </p:cNvPr>
          <p:cNvSpPr/>
          <p:nvPr/>
        </p:nvSpPr>
        <p:spPr>
          <a:xfrm>
            <a:off x="811377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3AB085AC-15DD-49CC-860A-60DE2BBA64FD}"/>
              </a:ext>
            </a:extLst>
          </p:cNvPr>
          <p:cNvSpPr txBox="1"/>
          <p:nvPr/>
        </p:nvSpPr>
        <p:spPr>
          <a:xfrm>
            <a:off x="804672" y="2926080"/>
            <a:ext cx="104515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>
                <a:solidFill>
                  <a:srgbClr val="FF0000"/>
                </a:solidFill>
                <a:latin typeface="Agency FB" panose="020B0503020202020204" pitchFamily="34" charset="0"/>
              </a:rPr>
              <a:t>1</a:t>
            </a:r>
            <a:r>
              <a:rPr lang="fr-FR" sz="8800" dirty="0">
                <a:latin typeface="Agency FB" panose="020B0503020202020204" pitchFamily="34" charset="0"/>
              </a:rPr>
              <a:t>0 + </a:t>
            </a:r>
            <a:r>
              <a:rPr lang="fr-FR" sz="8800" dirty="0">
                <a:solidFill>
                  <a:srgbClr val="FF0000"/>
                </a:solidFill>
                <a:latin typeface="Agency FB" panose="020B0503020202020204" pitchFamily="34" charset="0"/>
              </a:rPr>
              <a:t>1</a:t>
            </a:r>
            <a:r>
              <a:rPr lang="fr-FR" sz="8800" dirty="0">
                <a:latin typeface="Agency FB" panose="020B0503020202020204" pitchFamily="34" charset="0"/>
              </a:rPr>
              <a:t>0 + </a:t>
            </a:r>
            <a:r>
              <a:rPr lang="fr-FR" sz="8800" dirty="0">
                <a:solidFill>
                  <a:srgbClr val="FF0000"/>
                </a:solidFill>
                <a:latin typeface="Agency FB" panose="020B0503020202020204" pitchFamily="34" charset="0"/>
              </a:rPr>
              <a:t>1</a:t>
            </a:r>
            <a:r>
              <a:rPr lang="fr-FR" sz="8800" dirty="0">
                <a:latin typeface="Agency FB" panose="020B0503020202020204" pitchFamily="34" charset="0"/>
              </a:rPr>
              <a:t>0 + </a:t>
            </a:r>
            <a:r>
              <a:rPr lang="fr-FR" sz="8800" dirty="0">
                <a:solidFill>
                  <a:srgbClr val="FF0000"/>
                </a:solidFill>
                <a:latin typeface="Agency FB" panose="020B0503020202020204" pitchFamily="34" charset="0"/>
              </a:rPr>
              <a:t>1</a:t>
            </a:r>
            <a:r>
              <a:rPr lang="fr-FR" sz="8800" dirty="0">
                <a:latin typeface="Agency FB" panose="020B0503020202020204" pitchFamily="34" charset="0"/>
              </a:rPr>
              <a:t>0 + </a:t>
            </a:r>
            <a:r>
              <a:rPr lang="fr-FR" sz="8800" dirty="0">
                <a:solidFill>
                  <a:srgbClr val="FF0000"/>
                </a:solidFill>
                <a:latin typeface="Agency FB" panose="020B0503020202020204" pitchFamily="34" charset="0"/>
              </a:rPr>
              <a:t>1</a:t>
            </a:r>
            <a:r>
              <a:rPr lang="fr-FR" sz="8800" dirty="0">
                <a:latin typeface="Agency FB" panose="020B0503020202020204" pitchFamily="34" charset="0"/>
              </a:rPr>
              <a:t>0  = </a:t>
            </a:r>
            <a:r>
              <a:rPr lang="fr-FR" sz="8800" dirty="0">
                <a:solidFill>
                  <a:srgbClr val="FF0000"/>
                </a:solidFill>
                <a:latin typeface="Agency FB" panose="020B0503020202020204" pitchFamily="34" charset="0"/>
              </a:rPr>
              <a:t>5</a:t>
            </a:r>
            <a:r>
              <a:rPr lang="fr-FR" sz="8800" dirty="0">
                <a:latin typeface="Agency FB" panose="020B0503020202020204" pitchFamily="34" charset="0"/>
              </a:rPr>
              <a:t>0</a:t>
            </a:r>
          </a:p>
          <a:p>
            <a:r>
              <a:rPr lang="fr-FR" sz="8800" dirty="0">
                <a:latin typeface="Agency FB" panose="020B0503020202020204" pitchFamily="34" charset="0"/>
              </a:rPr>
              <a:t>C’est </a:t>
            </a:r>
            <a:r>
              <a:rPr lang="fr-FR" sz="8800" dirty="0">
                <a:solidFill>
                  <a:srgbClr val="FF0000"/>
                </a:solidFill>
                <a:latin typeface="Agency FB" panose="020B0503020202020204" pitchFamily="34" charset="0"/>
              </a:rPr>
              <a:t>5 dizaines</a:t>
            </a:r>
          </a:p>
        </p:txBody>
      </p:sp>
    </p:spTree>
    <p:extLst>
      <p:ext uri="{BB962C8B-B14F-4D97-AF65-F5344CB8AC3E}">
        <p14:creationId xmlns:p14="http://schemas.microsoft.com/office/powerpoint/2010/main" val="1864646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ganigramme : Terminateur 1">
            <a:extLst>
              <a:ext uri="{FF2B5EF4-FFF2-40B4-BE49-F238E27FC236}">
                <a16:creationId xmlns:a16="http://schemas.microsoft.com/office/drawing/2014/main" id="{24EE7F36-FC5E-4F0A-A6FE-4ECD72C3098E}"/>
              </a:ext>
            </a:extLst>
          </p:cNvPr>
          <p:cNvSpPr/>
          <p:nvPr/>
        </p:nvSpPr>
        <p:spPr>
          <a:xfrm>
            <a:off x="80467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Organigramme : Terminateur 2">
            <a:extLst>
              <a:ext uri="{FF2B5EF4-FFF2-40B4-BE49-F238E27FC236}">
                <a16:creationId xmlns:a16="http://schemas.microsoft.com/office/drawing/2014/main" id="{C5126197-303D-483E-99CC-932D47FD8E26}"/>
              </a:ext>
            </a:extLst>
          </p:cNvPr>
          <p:cNvSpPr/>
          <p:nvPr/>
        </p:nvSpPr>
        <p:spPr>
          <a:xfrm>
            <a:off x="99822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rganigramme : Terminateur 3">
            <a:extLst>
              <a:ext uri="{FF2B5EF4-FFF2-40B4-BE49-F238E27FC236}">
                <a16:creationId xmlns:a16="http://schemas.microsoft.com/office/drawing/2014/main" id="{F17E3330-DE3C-4E98-AB12-E19AA4386B49}"/>
              </a:ext>
            </a:extLst>
          </p:cNvPr>
          <p:cNvSpPr/>
          <p:nvPr/>
        </p:nvSpPr>
        <p:spPr>
          <a:xfrm>
            <a:off x="119176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Terminateur 4">
            <a:extLst>
              <a:ext uri="{FF2B5EF4-FFF2-40B4-BE49-F238E27FC236}">
                <a16:creationId xmlns:a16="http://schemas.microsoft.com/office/drawing/2014/main" id="{164ED318-CA3C-43E7-95D1-00763D607E87}"/>
              </a:ext>
            </a:extLst>
          </p:cNvPr>
          <p:cNvSpPr/>
          <p:nvPr/>
        </p:nvSpPr>
        <p:spPr>
          <a:xfrm>
            <a:off x="138531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rganigramme : Terminateur 5">
            <a:extLst>
              <a:ext uri="{FF2B5EF4-FFF2-40B4-BE49-F238E27FC236}">
                <a16:creationId xmlns:a16="http://schemas.microsoft.com/office/drawing/2014/main" id="{05AFC385-8883-4ABC-AC96-CFC778EA770D}"/>
              </a:ext>
            </a:extLst>
          </p:cNvPr>
          <p:cNvSpPr/>
          <p:nvPr/>
        </p:nvSpPr>
        <p:spPr>
          <a:xfrm>
            <a:off x="157886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rganigramme : Terminateur 6">
            <a:extLst>
              <a:ext uri="{FF2B5EF4-FFF2-40B4-BE49-F238E27FC236}">
                <a16:creationId xmlns:a16="http://schemas.microsoft.com/office/drawing/2014/main" id="{DF1CED11-49AC-4D9A-B93B-92FD50AFD22F}"/>
              </a:ext>
            </a:extLst>
          </p:cNvPr>
          <p:cNvSpPr/>
          <p:nvPr/>
        </p:nvSpPr>
        <p:spPr>
          <a:xfrm>
            <a:off x="80467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Terminateur 7">
            <a:extLst>
              <a:ext uri="{FF2B5EF4-FFF2-40B4-BE49-F238E27FC236}">
                <a16:creationId xmlns:a16="http://schemas.microsoft.com/office/drawing/2014/main" id="{0D2BEF8E-BCB0-4BD7-90E5-DBCE487C2780}"/>
              </a:ext>
            </a:extLst>
          </p:cNvPr>
          <p:cNvSpPr/>
          <p:nvPr/>
        </p:nvSpPr>
        <p:spPr>
          <a:xfrm>
            <a:off x="99822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Terminateur 8">
            <a:extLst>
              <a:ext uri="{FF2B5EF4-FFF2-40B4-BE49-F238E27FC236}">
                <a16:creationId xmlns:a16="http://schemas.microsoft.com/office/drawing/2014/main" id="{CFBF78BC-E3AD-477D-9145-0DDAA1EBECCC}"/>
              </a:ext>
            </a:extLst>
          </p:cNvPr>
          <p:cNvSpPr/>
          <p:nvPr/>
        </p:nvSpPr>
        <p:spPr>
          <a:xfrm>
            <a:off x="119176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rganigramme : Terminateur 9">
            <a:extLst>
              <a:ext uri="{FF2B5EF4-FFF2-40B4-BE49-F238E27FC236}">
                <a16:creationId xmlns:a16="http://schemas.microsoft.com/office/drawing/2014/main" id="{743E1CB1-E471-49BE-8409-ECEC01FB0539}"/>
              </a:ext>
            </a:extLst>
          </p:cNvPr>
          <p:cNvSpPr/>
          <p:nvPr/>
        </p:nvSpPr>
        <p:spPr>
          <a:xfrm>
            <a:off x="138531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rganigramme : Terminateur 10">
            <a:extLst>
              <a:ext uri="{FF2B5EF4-FFF2-40B4-BE49-F238E27FC236}">
                <a16:creationId xmlns:a16="http://schemas.microsoft.com/office/drawing/2014/main" id="{416B8A4A-3AD7-42BE-A4B1-EC4130E84F07}"/>
              </a:ext>
            </a:extLst>
          </p:cNvPr>
          <p:cNvSpPr/>
          <p:nvPr/>
        </p:nvSpPr>
        <p:spPr>
          <a:xfrm>
            <a:off x="157886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Terminateur 11">
            <a:extLst>
              <a:ext uri="{FF2B5EF4-FFF2-40B4-BE49-F238E27FC236}">
                <a16:creationId xmlns:a16="http://schemas.microsoft.com/office/drawing/2014/main" id="{975A3B8F-7B54-4ABA-92BC-865D1ACA5856}"/>
              </a:ext>
            </a:extLst>
          </p:cNvPr>
          <p:cNvSpPr/>
          <p:nvPr/>
        </p:nvSpPr>
        <p:spPr>
          <a:xfrm>
            <a:off x="243840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rganigramme : Terminateur 12">
            <a:extLst>
              <a:ext uri="{FF2B5EF4-FFF2-40B4-BE49-F238E27FC236}">
                <a16:creationId xmlns:a16="http://schemas.microsoft.com/office/drawing/2014/main" id="{88CC1D61-D630-4F85-9AC5-3B2E96707DA6}"/>
              </a:ext>
            </a:extLst>
          </p:cNvPr>
          <p:cNvSpPr/>
          <p:nvPr/>
        </p:nvSpPr>
        <p:spPr>
          <a:xfrm>
            <a:off x="263194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Terminateur 13">
            <a:extLst>
              <a:ext uri="{FF2B5EF4-FFF2-40B4-BE49-F238E27FC236}">
                <a16:creationId xmlns:a16="http://schemas.microsoft.com/office/drawing/2014/main" id="{419C2389-D099-47C7-9C91-04731D6E77C7}"/>
              </a:ext>
            </a:extLst>
          </p:cNvPr>
          <p:cNvSpPr/>
          <p:nvPr/>
        </p:nvSpPr>
        <p:spPr>
          <a:xfrm>
            <a:off x="282549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rganigramme : Terminateur 14">
            <a:extLst>
              <a:ext uri="{FF2B5EF4-FFF2-40B4-BE49-F238E27FC236}">
                <a16:creationId xmlns:a16="http://schemas.microsoft.com/office/drawing/2014/main" id="{0B39B489-5F57-43B4-A3A2-157097B8F3C3}"/>
              </a:ext>
            </a:extLst>
          </p:cNvPr>
          <p:cNvSpPr/>
          <p:nvPr/>
        </p:nvSpPr>
        <p:spPr>
          <a:xfrm>
            <a:off x="301904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Organigramme : Terminateur 15">
            <a:extLst>
              <a:ext uri="{FF2B5EF4-FFF2-40B4-BE49-F238E27FC236}">
                <a16:creationId xmlns:a16="http://schemas.microsoft.com/office/drawing/2014/main" id="{C3EBF151-FA33-4DD5-AB52-44D98D64B08E}"/>
              </a:ext>
            </a:extLst>
          </p:cNvPr>
          <p:cNvSpPr/>
          <p:nvPr/>
        </p:nvSpPr>
        <p:spPr>
          <a:xfrm>
            <a:off x="321259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rganigramme : Terminateur 16">
            <a:extLst>
              <a:ext uri="{FF2B5EF4-FFF2-40B4-BE49-F238E27FC236}">
                <a16:creationId xmlns:a16="http://schemas.microsoft.com/office/drawing/2014/main" id="{6637A0DC-646F-41C4-9F04-64EF78460A37}"/>
              </a:ext>
            </a:extLst>
          </p:cNvPr>
          <p:cNvSpPr/>
          <p:nvPr/>
        </p:nvSpPr>
        <p:spPr>
          <a:xfrm>
            <a:off x="243840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Organigramme : Terminateur 17">
            <a:extLst>
              <a:ext uri="{FF2B5EF4-FFF2-40B4-BE49-F238E27FC236}">
                <a16:creationId xmlns:a16="http://schemas.microsoft.com/office/drawing/2014/main" id="{04A94817-473D-4FE0-ACCA-1F77F2A55BDA}"/>
              </a:ext>
            </a:extLst>
          </p:cNvPr>
          <p:cNvSpPr/>
          <p:nvPr/>
        </p:nvSpPr>
        <p:spPr>
          <a:xfrm>
            <a:off x="263194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Organigramme : Terminateur 18">
            <a:extLst>
              <a:ext uri="{FF2B5EF4-FFF2-40B4-BE49-F238E27FC236}">
                <a16:creationId xmlns:a16="http://schemas.microsoft.com/office/drawing/2014/main" id="{B7341162-7FF7-4C95-BC91-BD04707036F2}"/>
              </a:ext>
            </a:extLst>
          </p:cNvPr>
          <p:cNvSpPr/>
          <p:nvPr/>
        </p:nvSpPr>
        <p:spPr>
          <a:xfrm>
            <a:off x="282549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rganigramme : Terminateur 19">
            <a:extLst>
              <a:ext uri="{FF2B5EF4-FFF2-40B4-BE49-F238E27FC236}">
                <a16:creationId xmlns:a16="http://schemas.microsoft.com/office/drawing/2014/main" id="{15B94F2C-359B-483A-A3AD-306DA69D09A9}"/>
              </a:ext>
            </a:extLst>
          </p:cNvPr>
          <p:cNvSpPr/>
          <p:nvPr/>
        </p:nvSpPr>
        <p:spPr>
          <a:xfrm>
            <a:off x="301904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Organigramme : Terminateur 20">
            <a:extLst>
              <a:ext uri="{FF2B5EF4-FFF2-40B4-BE49-F238E27FC236}">
                <a16:creationId xmlns:a16="http://schemas.microsoft.com/office/drawing/2014/main" id="{426EB36A-14B9-4376-9F8B-07FD7A641959}"/>
              </a:ext>
            </a:extLst>
          </p:cNvPr>
          <p:cNvSpPr/>
          <p:nvPr/>
        </p:nvSpPr>
        <p:spPr>
          <a:xfrm>
            <a:off x="321259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Organigramme : Terminateur 21">
            <a:extLst>
              <a:ext uri="{FF2B5EF4-FFF2-40B4-BE49-F238E27FC236}">
                <a16:creationId xmlns:a16="http://schemas.microsoft.com/office/drawing/2014/main" id="{63B3AB48-2BDB-479B-A83E-06FC582097C1}"/>
              </a:ext>
            </a:extLst>
          </p:cNvPr>
          <p:cNvSpPr/>
          <p:nvPr/>
        </p:nvSpPr>
        <p:spPr>
          <a:xfrm>
            <a:off x="407212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Organigramme : Terminateur 22">
            <a:extLst>
              <a:ext uri="{FF2B5EF4-FFF2-40B4-BE49-F238E27FC236}">
                <a16:creationId xmlns:a16="http://schemas.microsoft.com/office/drawing/2014/main" id="{DA0391BB-EBBD-454F-849D-40F0F530D7C2}"/>
              </a:ext>
            </a:extLst>
          </p:cNvPr>
          <p:cNvSpPr/>
          <p:nvPr/>
        </p:nvSpPr>
        <p:spPr>
          <a:xfrm>
            <a:off x="426567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Organigramme : Terminateur 23">
            <a:extLst>
              <a:ext uri="{FF2B5EF4-FFF2-40B4-BE49-F238E27FC236}">
                <a16:creationId xmlns:a16="http://schemas.microsoft.com/office/drawing/2014/main" id="{4D20E5E9-2F6B-4168-B79E-7444E5986B46}"/>
              </a:ext>
            </a:extLst>
          </p:cNvPr>
          <p:cNvSpPr/>
          <p:nvPr/>
        </p:nvSpPr>
        <p:spPr>
          <a:xfrm>
            <a:off x="445922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Organigramme : Terminateur 24">
            <a:extLst>
              <a:ext uri="{FF2B5EF4-FFF2-40B4-BE49-F238E27FC236}">
                <a16:creationId xmlns:a16="http://schemas.microsoft.com/office/drawing/2014/main" id="{CA6CE3C2-631B-42C4-A977-1E37CAFCE715}"/>
              </a:ext>
            </a:extLst>
          </p:cNvPr>
          <p:cNvSpPr/>
          <p:nvPr/>
        </p:nvSpPr>
        <p:spPr>
          <a:xfrm>
            <a:off x="465277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Organigramme : Terminateur 25">
            <a:extLst>
              <a:ext uri="{FF2B5EF4-FFF2-40B4-BE49-F238E27FC236}">
                <a16:creationId xmlns:a16="http://schemas.microsoft.com/office/drawing/2014/main" id="{12764E32-E2F1-47FF-8630-3500A70ED6C1}"/>
              </a:ext>
            </a:extLst>
          </p:cNvPr>
          <p:cNvSpPr/>
          <p:nvPr/>
        </p:nvSpPr>
        <p:spPr>
          <a:xfrm>
            <a:off x="484632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Organigramme : Terminateur 26">
            <a:extLst>
              <a:ext uri="{FF2B5EF4-FFF2-40B4-BE49-F238E27FC236}">
                <a16:creationId xmlns:a16="http://schemas.microsoft.com/office/drawing/2014/main" id="{BB95ADB4-9EF1-48D2-82C4-EB54D3B65615}"/>
              </a:ext>
            </a:extLst>
          </p:cNvPr>
          <p:cNvSpPr/>
          <p:nvPr/>
        </p:nvSpPr>
        <p:spPr>
          <a:xfrm>
            <a:off x="407212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Organigramme : Terminateur 27">
            <a:extLst>
              <a:ext uri="{FF2B5EF4-FFF2-40B4-BE49-F238E27FC236}">
                <a16:creationId xmlns:a16="http://schemas.microsoft.com/office/drawing/2014/main" id="{65B7703F-20D7-4462-8FD4-5DE29DC38CBA}"/>
              </a:ext>
            </a:extLst>
          </p:cNvPr>
          <p:cNvSpPr/>
          <p:nvPr/>
        </p:nvSpPr>
        <p:spPr>
          <a:xfrm>
            <a:off x="426567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Organigramme : Terminateur 28">
            <a:extLst>
              <a:ext uri="{FF2B5EF4-FFF2-40B4-BE49-F238E27FC236}">
                <a16:creationId xmlns:a16="http://schemas.microsoft.com/office/drawing/2014/main" id="{13EF89A2-B7AF-4077-BB76-4A34769CDFA6}"/>
              </a:ext>
            </a:extLst>
          </p:cNvPr>
          <p:cNvSpPr/>
          <p:nvPr/>
        </p:nvSpPr>
        <p:spPr>
          <a:xfrm>
            <a:off x="445922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Organigramme : Terminateur 29">
            <a:extLst>
              <a:ext uri="{FF2B5EF4-FFF2-40B4-BE49-F238E27FC236}">
                <a16:creationId xmlns:a16="http://schemas.microsoft.com/office/drawing/2014/main" id="{F3B10763-49BB-44BA-9E2C-C8F8D5D35204}"/>
              </a:ext>
            </a:extLst>
          </p:cNvPr>
          <p:cNvSpPr/>
          <p:nvPr/>
        </p:nvSpPr>
        <p:spPr>
          <a:xfrm>
            <a:off x="465277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Terminateur 30">
            <a:extLst>
              <a:ext uri="{FF2B5EF4-FFF2-40B4-BE49-F238E27FC236}">
                <a16:creationId xmlns:a16="http://schemas.microsoft.com/office/drawing/2014/main" id="{DC0E4384-A8EA-4DCE-8E14-B10B4815526F}"/>
              </a:ext>
            </a:extLst>
          </p:cNvPr>
          <p:cNvSpPr/>
          <p:nvPr/>
        </p:nvSpPr>
        <p:spPr>
          <a:xfrm>
            <a:off x="484632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Organigramme : Terminateur 31">
            <a:extLst>
              <a:ext uri="{FF2B5EF4-FFF2-40B4-BE49-F238E27FC236}">
                <a16:creationId xmlns:a16="http://schemas.microsoft.com/office/drawing/2014/main" id="{7F2E2DB2-8A70-4D5A-80A1-2CDF7BE68968}"/>
              </a:ext>
            </a:extLst>
          </p:cNvPr>
          <p:cNvSpPr/>
          <p:nvPr/>
        </p:nvSpPr>
        <p:spPr>
          <a:xfrm>
            <a:off x="570585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Organigramme : Terminateur 32">
            <a:extLst>
              <a:ext uri="{FF2B5EF4-FFF2-40B4-BE49-F238E27FC236}">
                <a16:creationId xmlns:a16="http://schemas.microsoft.com/office/drawing/2014/main" id="{B8888297-8711-4563-AC0F-234FE9128EE5}"/>
              </a:ext>
            </a:extLst>
          </p:cNvPr>
          <p:cNvSpPr/>
          <p:nvPr/>
        </p:nvSpPr>
        <p:spPr>
          <a:xfrm>
            <a:off x="589940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Organigramme : Terminateur 33">
            <a:extLst>
              <a:ext uri="{FF2B5EF4-FFF2-40B4-BE49-F238E27FC236}">
                <a16:creationId xmlns:a16="http://schemas.microsoft.com/office/drawing/2014/main" id="{A0530BAE-76E8-4707-B3AF-6DB7E52E4B53}"/>
              </a:ext>
            </a:extLst>
          </p:cNvPr>
          <p:cNvSpPr/>
          <p:nvPr/>
        </p:nvSpPr>
        <p:spPr>
          <a:xfrm>
            <a:off x="609295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Organigramme : Terminateur 34">
            <a:extLst>
              <a:ext uri="{FF2B5EF4-FFF2-40B4-BE49-F238E27FC236}">
                <a16:creationId xmlns:a16="http://schemas.microsoft.com/office/drawing/2014/main" id="{05EAD7EF-1558-4544-8190-66B33A980D96}"/>
              </a:ext>
            </a:extLst>
          </p:cNvPr>
          <p:cNvSpPr/>
          <p:nvPr/>
        </p:nvSpPr>
        <p:spPr>
          <a:xfrm>
            <a:off x="628650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Organigramme : Terminateur 35">
            <a:extLst>
              <a:ext uri="{FF2B5EF4-FFF2-40B4-BE49-F238E27FC236}">
                <a16:creationId xmlns:a16="http://schemas.microsoft.com/office/drawing/2014/main" id="{C72F4968-16CF-4B16-9B60-CB3808B5BB84}"/>
              </a:ext>
            </a:extLst>
          </p:cNvPr>
          <p:cNvSpPr/>
          <p:nvPr/>
        </p:nvSpPr>
        <p:spPr>
          <a:xfrm>
            <a:off x="648004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Terminateur 36">
            <a:extLst>
              <a:ext uri="{FF2B5EF4-FFF2-40B4-BE49-F238E27FC236}">
                <a16:creationId xmlns:a16="http://schemas.microsoft.com/office/drawing/2014/main" id="{C1A5A6D4-F71D-4E00-8985-C3B42EB72189}"/>
              </a:ext>
            </a:extLst>
          </p:cNvPr>
          <p:cNvSpPr/>
          <p:nvPr/>
        </p:nvSpPr>
        <p:spPr>
          <a:xfrm>
            <a:off x="570585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Terminateur 37">
            <a:extLst>
              <a:ext uri="{FF2B5EF4-FFF2-40B4-BE49-F238E27FC236}">
                <a16:creationId xmlns:a16="http://schemas.microsoft.com/office/drawing/2014/main" id="{A7FC2AEC-C293-4182-B940-D7F3EBFE8535}"/>
              </a:ext>
            </a:extLst>
          </p:cNvPr>
          <p:cNvSpPr/>
          <p:nvPr/>
        </p:nvSpPr>
        <p:spPr>
          <a:xfrm>
            <a:off x="589940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Terminateur 38">
            <a:extLst>
              <a:ext uri="{FF2B5EF4-FFF2-40B4-BE49-F238E27FC236}">
                <a16:creationId xmlns:a16="http://schemas.microsoft.com/office/drawing/2014/main" id="{8A03D4C4-8B81-400A-BC5E-D8BC95B64FD5}"/>
              </a:ext>
            </a:extLst>
          </p:cNvPr>
          <p:cNvSpPr/>
          <p:nvPr/>
        </p:nvSpPr>
        <p:spPr>
          <a:xfrm>
            <a:off x="609295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Terminateur 39">
            <a:extLst>
              <a:ext uri="{FF2B5EF4-FFF2-40B4-BE49-F238E27FC236}">
                <a16:creationId xmlns:a16="http://schemas.microsoft.com/office/drawing/2014/main" id="{78EC9C19-216F-467E-9576-D744E24B8734}"/>
              </a:ext>
            </a:extLst>
          </p:cNvPr>
          <p:cNvSpPr/>
          <p:nvPr/>
        </p:nvSpPr>
        <p:spPr>
          <a:xfrm>
            <a:off x="628650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Terminateur 40">
            <a:extLst>
              <a:ext uri="{FF2B5EF4-FFF2-40B4-BE49-F238E27FC236}">
                <a16:creationId xmlns:a16="http://schemas.microsoft.com/office/drawing/2014/main" id="{B9837424-1551-4380-8AB8-E90F0FCA2D32}"/>
              </a:ext>
            </a:extLst>
          </p:cNvPr>
          <p:cNvSpPr/>
          <p:nvPr/>
        </p:nvSpPr>
        <p:spPr>
          <a:xfrm>
            <a:off x="648004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Terminateur 41">
            <a:extLst>
              <a:ext uri="{FF2B5EF4-FFF2-40B4-BE49-F238E27FC236}">
                <a16:creationId xmlns:a16="http://schemas.microsoft.com/office/drawing/2014/main" id="{9C139FB4-EC65-4F35-9A3D-564C1239BF4D}"/>
              </a:ext>
            </a:extLst>
          </p:cNvPr>
          <p:cNvSpPr/>
          <p:nvPr/>
        </p:nvSpPr>
        <p:spPr>
          <a:xfrm>
            <a:off x="733958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Terminateur 42">
            <a:extLst>
              <a:ext uri="{FF2B5EF4-FFF2-40B4-BE49-F238E27FC236}">
                <a16:creationId xmlns:a16="http://schemas.microsoft.com/office/drawing/2014/main" id="{EF563753-FEE7-44E1-9219-EFBDB6DB44BA}"/>
              </a:ext>
            </a:extLst>
          </p:cNvPr>
          <p:cNvSpPr/>
          <p:nvPr/>
        </p:nvSpPr>
        <p:spPr>
          <a:xfrm>
            <a:off x="753313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Terminateur 43">
            <a:extLst>
              <a:ext uri="{FF2B5EF4-FFF2-40B4-BE49-F238E27FC236}">
                <a16:creationId xmlns:a16="http://schemas.microsoft.com/office/drawing/2014/main" id="{6B9886D2-B0BB-44EB-AD5A-09E949936A11}"/>
              </a:ext>
            </a:extLst>
          </p:cNvPr>
          <p:cNvSpPr/>
          <p:nvPr/>
        </p:nvSpPr>
        <p:spPr>
          <a:xfrm>
            <a:off x="772668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rganigramme : Terminateur 44">
            <a:extLst>
              <a:ext uri="{FF2B5EF4-FFF2-40B4-BE49-F238E27FC236}">
                <a16:creationId xmlns:a16="http://schemas.microsoft.com/office/drawing/2014/main" id="{6A30C8B7-2B80-44DC-B28F-57FCBE151005}"/>
              </a:ext>
            </a:extLst>
          </p:cNvPr>
          <p:cNvSpPr/>
          <p:nvPr/>
        </p:nvSpPr>
        <p:spPr>
          <a:xfrm>
            <a:off x="792022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Organigramme : Terminateur 45">
            <a:extLst>
              <a:ext uri="{FF2B5EF4-FFF2-40B4-BE49-F238E27FC236}">
                <a16:creationId xmlns:a16="http://schemas.microsoft.com/office/drawing/2014/main" id="{1E596C7D-3744-4BAB-9643-AB96DE308C93}"/>
              </a:ext>
            </a:extLst>
          </p:cNvPr>
          <p:cNvSpPr/>
          <p:nvPr/>
        </p:nvSpPr>
        <p:spPr>
          <a:xfrm>
            <a:off x="811377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Terminateur 46">
            <a:extLst>
              <a:ext uri="{FF2B5EF4-FFF2-40B4-BE49-F238E27FC236}">
                <a16:creationId xmlns:a16="http://schemas.microsoft.com/office/drawing/2014/main" id="{97C5F9C4-7A0A-42EB-92C7-F589DB82CC9E}"/>
              </a:ext>
            </a:extLst>
          </p:cNvPr>
          <p:cNvSpPr/>
          <p:nvPr/>
        </p:nvSpPr>
        <p:spPr>
          <a:xfrm>
            <a:off x="733958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Terminateur 47">
            <a:extLst>
              <a:ext uri="{FF2B5EF4-FFF2-40B4-BE49-F238E27FC236}">
                <a16:creationId xmlns:a16="http://schemas.microsoft.com/office/drawing/2014/main" id="{E9D86555-469A-40BF-A1D8-542EC41143CD}"/>
              </a:ext>
            </a:extLst>
          </p:cNvPr>
          <p:cNvSpPr/>
          <p:nvPr/>
        </p:nvSpPr>
        <p:spPr>
          <a:xfrm>
            <a:off x="753313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Terminateur 48">
            <a:extLst>
              <a:ext uri="{FF2B5EF4-FFF2-40B4-BE49-F238E27FC236}">
                <a16:creationId xmlns:a16="http://schemas.microsoft.com/office/drawing/2014/main" id="{37CD4689-0334-4F99-A55B-6FA59AF75DDB}"/>
              </a:ext>
            </a:extLst>
          </p:cNvPr>
          <p:cNvSpPr/>
          <p:nvPr/>
        </p:nvSpPr>
        <p:spPr>
          <a:xfrm>
            <a:off x="772668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Terminateur 49">
            <a:extLst>
              <a:ext uri="{FF2B5EF4-FFF2-40B4-BE49-F238E27FC236}">
                <a16:creationId xmlns:a16="http://schemas.microsoft.com/office/drawing/2014/main" id="{11E21F11-306C-46B0-81D3-B1C61A94208B}"/>
              </a:ext>
            </a:extLst>
          </p:cNvPr>
          <p:cNvSpPr/>
          <p:nvPr/>
        </p:nvSpPr>
        <p:spPr>
          <a:xfrm>
            <a:off x="792022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Organigramme : Terminateur 50">
            <a:extLst>
              <a:ext uri="{FF2B5EF4-FFF2-40B4-BE49-F238E27FC236}">
                <a16:creationId xmlns:a16="http://schemas.microsoft.com/office/drawing/2014/main" id="{335755D5-F252-4A68-92EC-D25F0B2D9B38}"/>
              </a:ext>
            </a:extLst>
          </p:cNvPr>
          <p:cNvSpPr/>
          <p:nvPr/>
        </p:nvSpPr>
        <p:spPr>
          <a:xfrm>
            <a:off x="811377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AF8EC74C-012A-40CE-9A2B-D7F3F1110345}"/>
              </a:ext>
            </a:extLst>
          </p:cNvPr>
          <p:cNvSpPr txBox="1"/>
          <p:nvPr/>
        </p:nvSpPr>
        <p:spPr>
          <a:xfrm>
            <a:off x="804672" y="2926080"/>
            <a:ext cx="104515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>
                <a:solidFill>
                  <a:srgbClr val="FF0000"/>
                </a:solidFill>
                <a:latin typeface="Agency FB" panose="020B0503020202020204" pitchFamily="34" charset="0"/>
              </a:rPr>
              <a:t>    2</a:t>
            </a:r>
            <a:r>
              <a:rPr lang="fr-FR" sz="8800" dirty="0">
                <a:latin typeface="Agency FB" panose="020B0503020202020204" pitchFamily="34" charset="0"/>
              </a:rPr>
              <a:t>0   +  </a:t>
            </a:r>
            <a:r>
              <a:rPr lang="fr-FR" sz="8800" dirty="0">
                <a:solidFill>
                  <a:srgbClr val="FF0000"/>
                </a:solidFill>
                <a:latin typeface="Agency FB" panose="020B0503020202020204" pitchFamily="34" charset="0"/>
              </a:rPr>
              <a:t>1</a:t>
            </a:r>
            <a:r>
              <a:rPr lang="fr-FR" sz="8800" dirty="0">
                <a:latin typeface="Agency FB" panose="020B0503020202020204" pitchFamily="34" charset="0"/>
              </a:rPr>
              <a:t>0 + </a:t>
            </a:r>
            <a:r>
              <a:rPr lang="fr-FR" sz="8800" dirty="0">
                <a:solidFill>
                  <a:srgbClr val="FF0000"/>
                </a:solidFill>
                <a:latin typeface="Agency FB" panose="020B0503020202020204" pitchFamily="34" charset="0"/>
              </a:rPr>
              <a:t>1</a:t>
            </a:r>
            <a:r>
              <a:rPr lang="fr-FR" sz="8800" dirty="0">
                <a:latin typeface="Agency FB" panose="020B0503020202020204" pitchFamily="34" charset="0"/>
              </a:rPr>
              <a:t>0 + </a:t>
            </a:r>
            <a:r>
              <a:rPr lang="fr-FR" sz="8800" dirty="0">
                <a:solidFill>
                  <a:srgbClr val="FF0000"/>
                </a:solidFill>
                <a:latin typeface="Agency FB" panose="020B0503020202020204" pitchFamily="34" charset="0"/>
              </a:rPr>
              <a:t>1</a:t>
            </a:r>
            <a:r>
              <a:rPr lang="fr-FR" sz="8800" dirty="0">
                <a:latin typeface="Agency FB" panose="020B0503020202020204" pitchFamily="34" charset="0"/>
              </a:rPr>
              <a:t>0  = </a:t>
            </a:r>
            <a:r>
              <a:rPr lang="fr-FR" sz="8800" dirty="0">
                <a:solidFill>
                  <a:srgbClr val="FF0000"/>
                </a:solidFill>
                <a:latin typeface="Agency FB" panose="020B0503020202020204" pitchFamily="34" charset="0"/>
              </a:rPr>
              <a:t>5</a:t>
            </a:r>
            <a:r>
              <a:rPr lang="fr-FR" sz="8800" dirty="0">
                <a:latin typeface="Agency FB" panose="020B0503020202020204" pitchFamily="34" charset="0"/>
              </a:rPr>
              <a:t>0</a:t>
            </a:r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35D46630-8BBB-45B7-B623-21E8FB1687EF}"/>
              </a:ext>
            </a:extLst>
          </p:cNvPr>
          <p:cNvSpPr/>
          <p:nvPr/>
        </p:nvSpPr>
        <p:spPr>
          <a:xfrm>
            <a:off x="576072" y="484632"/>
            <a:ext cx="3105912" cy="2176272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555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ganigramme : Terminateur 1">
            <a:extLst>
              <a:ext uri="{FF2B5EF4-FFF2-40B4-BE49-F238E27FC236}">
                <a16:creationId xmlns:a16="http://schemas.microsoft.com/office/drawing/2014/main" id="{88006DCB-6812-41AA-8D0D-E1910107A505}"/>
              </a:ext>
            </a:extLst>
          </p:cNvPr>
          <p:cNvSpPr/>
          <p:nvPr/>
        </p:nvSpPr>
        <p:spPr>
          <a:xfrm>
            <a:off x="80467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Organigramme : Terminateur 2">
            <a:extLst>
              <a:ext uri="{FF2B5EF4-FFF2-40B4-BE49-F238E27FC236}">
                <a16:creationId xmlns:a16="http://schemas.microsoft.com/office/drawing/2014/main" id="{63D194FF-1995-462B-B3EF-387CA9BBAECD}"/>
              </a:ext>
            </a:extLst>
          </p:cNvPr>
          <p:cNvSpPr/>
          <p:nvPr/>
        </p:nvSpPr>
        <p:spPr>
          <a:xfrm>
            <a:off x="99822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rganigramme : Terminateur 3">
            <a:extLst>
              <a:ext uri="{FF2B5EF4-FFF2-40B4-BE49-F238E27FC236}">
                <a16:creationId xmlns:a16="http://schemas.microsoft.com/office/drawing/2014/main" id="{B991632E-44E2-4631-A3AC-C0C765A25CB0}"/>
              </a:ext>
            </a:extLst>
          </p:cNvPr>
          <p:cNvSpPr/>
          <p:nvPr/>
        </p:nvSpPr>
        <p:spPr>
          <a:xfrm>
            <a:off x="119176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Terminateur 4">
            <a:extLst>
              <a:ext uri="{FF2B5EF4-FFF2-40B4-BE49-F238E27FC236}">
                <a16:creationId xmlns:a16="http://schemas.microsoft.com/office/drawing/2014/main" id="{6B6CF00B-13E1-4579-BAAB-3ABA8AC3358F}"/>
              </a:ext>
            </a:extLst>
          </p:cNvPr>
          <p:cNvSpPr/>
          <p:nvPr/>
        </p:nvSpPr>
        <p:spPr>
          <a:xfrm>
            <a:off x="138531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rganigramme : Terminateur 5">
            <a:extLst>
              <a:ext uri="{FF2B5EF4-FFF2-40B4-BE49-F238E27FC236}">
                <a16:creationId xmlns:a16="http://schemas.microsoft.com/office/drawing/2014/main" id="{0A163B1F-BC7D-4E5D-9A8E-AF43CB31493C}"/>
              </a:ext>
            </a:extLst>
          </p:cNvPr>
          <p:cNvSpPr/>
          <p:nvPr/>
        </p:nvSpPr>
        <p:spPr>
          <a:xfrm>
            <a:off x="157886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rganigramme : Terminateur 6">
            <a:extLst>
              <a:ext uri="{FF2B5EF4-FFF2-40B4-BE49-F238E27FC236}">
                <a16:creationId xmlns:a16="http://schemas.microsoft.com/office/drawing/2014/main" id="{92C27A5E-69D4-4A01-ACF7-9ABC30ACF6F7}"/>
              </a:ext>
            </a:extLst>
          </p:cNvPr>
          <p:cNvSpPr/>
          <p:nvPr/>
        </p:nvSpPr>
        <p:spPr>
          <a:xfrm>
            <a:off x="80467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Terminateur 7">
            <a:extLst>
              <a:ext uri="{FF2B5EF4-FFF2-40B4-BE49-F238E27FC236}">
                <a16:creationId xmlns:a16="http://schemas.microsoft.com/office/drawing/2014/main" id="{10FBB596-4882-472E-98F7-7DB96814113B}"/>
              </a:ext>
            </a:extLst>
          </p:cNvPr>
          <p:cNvSpPr/>
          <p:nvPr/>
        </p:nvSpPr>
        <p:spPr>
          <a:xfrm>
            <a:off x="99822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Terminateur 8">
            <a:extLst>
              <a:ext uri="{FF2B5EF4-FFF2-40B4-BE49-F238E27FC236}">
                <a16:creationId xmlns:a16="http://schemas.microsoft.com/office/drawing/2014/main" id="{7DF5D47F-C8F1-4DFD-ADAE-E91758F701EA}"/>
              </a:ext>
            </a:extLst>
          </p:cNvPr>
          <p:cNvSpPr/>
          <p:nvPr/>
        </p:nvSpPr>
        <p:spPr>
          <a:xfrm>
            <a:off x="119176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rganigramme : Terminateur 9">
            <a:extLst>
              <a:ext uri="{FF2B5EF4-FFF2-40B4-BE49-F238E27FC236}">
                <a16:creationId xmlns:a16="http://schemas.microsoft.com/office/drawing/2014/main" id="{4CF6C4BE-A4BF-4BA2-BB4C-321B8EDED168}"/>
              </a:ext>
            </a:extLst>
          </p:cNvPr>
          <p:cNvSpPr/>
          <p:nvPr/>
        </p:nvSpPr>
        <p:spPr>
          <a:xfrm>
            <a:off x="138531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rganigramme : Terminateur 10">
            <a:extLst>
              <a:ext uri="{FF2B5EF4-FFF2-40B4-BE49-F238E27FC236}">
                <a16:creationId xmlns:a16="http://schemas.microsoft.com/office/drawing/2014/main" id="{8AC18D91-A8BD-4D3D-B332-0CA2CCF3F269}"/>
              </a:ext>
            </a:extLst>
          </p:cNvPr>
          <p:cNvSpPr/>
          <p:nvPr/>
        </p:nvSpPr>
        <p:spPr>
          <a:xfrm>
            <a:off x="157886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Terminateur 11">
            <a:extLst>
              <a:ext uri="{FF2B5EF4-FFF2-40B4-BE49-F238E27FC236}">
                <a16:creationId xmlns:a16="http://schemas.microsoft.com/office/drawing/2014/main" id="{039E29C4-67C3-47B3-B7E5-8067DE36DC54}"/>
              </a:ext>
            </a:extLst>
          </p:cNvPr>
          <p:cNvSpPr/>
          <p:nvPr/>
        </p:nvSpPr>
        <p:spPr>
          <a:xfrm>
            <a:off x="243840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rganigramme : Terminateur 12">
            <a:extLst>
              <a:ext uri="{FF2B5EF4-FFF2-40B4-BE49-F238E27FC236}">
                <a16:creationId xmlns:a16="http://schemas.microsoft.com/office/drawing/2014/main" id="{23058EDE-7F51-45FA-8905-20BAF97FA03A}"/>
              </a:ext>
            </a:extLst>
          </p:cNvPr>
          <p:cNvSpPr/>
          <p:nvPr/>
        </p:nvSpPr>
        <p:spPr>
          <a:xfrm>
            <a:off x="263194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Terminateur 13">
            <a:extLst>
              <a:ext uri="{FF2B5EF4-FFF2-40B4-BE49-F238E27FC236}">
                <a16:creationId xmlns:a16="http://schemas.microsoft.com/office/drawing/2014/main" id="{D2B574C6-C115-4DB4-BAE5-9B48387545CD}"/>
              </a:ext>
            </a:extLst>
          </p:cNvPr>
          <p:cNvSpPr/>
          <p:nvPr/>
        </p:nvSpPr>
        <p:spPr>
          <a:xfrm>
            <a:off x="282549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rganigramme : Terminateur 14">
            <a:extLst>
              <a:ext uri="{FF2B5EF4-FFF2-40B4-BE49-F238E27FC236}">
                <a16:creationId xmlns:a16="http://schemas.microsoft.com/office/drawing/2014/main" id="{0CF63652-EB52-45D1-8E65-53CB87303D4F}"/>
              </a:ext>
            </a:extLst>
          </p:cNvPr>
          <p:cNvSpPr/>
          <p:nvPr/>
        </p:nvSpPr>
        <p:spPr>
          <a:xfrm>
            <a:off x="301904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Organigramme : Terminateur 15">
            <a:extLst>
              <a:ext uri="{FF2B5EF4-FFF2-40B4-BE49-F238E27FC236}">
                <a16:creationId xmlns:a16="http://schemas.microsoft.com/office/drawing/2014/main" id="{38753E8D-0720-480B-81E0-9814C74DB38A}"/>
              </a:ext>
            </a:extLst>
          </p:cNvPr>
          <p:cNvSpPr/>
          <p:nvPr/>
        </p:nvSpPr>
        <p:spPr>
          <a:xfrm>
            <a:off x="321259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rganigramme : Terminateur 16">
            <a:extLst>
              <a:ext uri="{FF2B5EF4-FFF2-40B4-BE49-F238E27FC236}">
                <a16:creationId xmlns:a16="http://schemas.microsoft.com/office/drawing/2014/main" id="{3ED342F0-59B1-42E3-BAEA-C1893B0319BA}"/>
              </a:ext>
            </a:extLst>
          </p:cNvPr>
          <p:cNvSpPr/>
          <p:nvPr/>
        </p:nvSpPr>
        <p:spPr>
          <a:xfrm>
            <a:off x="243840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Organigramme : Terminateur 17">
            <a:extLst>
              <a:ext uri="{FF2B5EF4-FFF2-40B4-BE49-F238E27FC236}">
                <a16:creationId xmlns:a16="http://schemas.microsoft.com/office/drawing/2014/main" id="{97BC477A-9DFF-4199-A9D3-66DEDDC3A7A8}"/>
              </a:ext>
            </a:extLst>
          </p:cNvPr>
          <p:cNvSpPr/>
          <p:nvPr/>
        </p:nvSpPr>
        <p:spPr>
          <a:xfrm>
            <a:off x="263194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Organigramme : Terminateur 18">
            <a:extLst>
              <a:ext uri="{FF2B5EF4-FFF2-40B4-BE49-F238E27FC236}">
                <a16:creationId xmlns:a16="http://schemas.microsoft.com/office/drawing/2014/main" id="{6363A0E1-A558-440F-BD0F-1B86E5201425}"/>
              </a:ext>
            </a:extLst>
          </p:cNvPr>
          <p:cNvSpPr/>
          <p:nvPr/>
        </p:nvSpPr>
        <p:spPr>
          <a:xfrm>
            <a:off x="282549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rganigramme : Terminateur 19">
            <a:extLst>
              <a:ext uri="{FF2B5EF4-FFF2-40B4-BE49-F238E27FC236}">
                <a16:creationId xmlns:a16="http://schemas.microsoft.com/office/drawing/2014/main" id="{2301DDFD-0183-4680-B41A-565EBA195D64}"/>
              </a:ext>
            </a:extLst>
          </p:cNvPr>
          <p:cNvSpPr/>
          <p:nvPr/>
        </p:nvSpPr>
        <p:spPr>
          <a:xfrm>
            <a:off x="301904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Organigramme : Terminateur 20">
            <a:extLst>
              <a:ext uri="{FF2B5EF4-FFF2-40B4-BE49-F238E27FC236}">
                <a16:creationId xmlns:a16="http://schemas.microsoft.com/office/drawing/2014/main" id="{BFF47650-B712-496A-A0FF-BDA639E35885}"/>
              </a:ext>
            </a:extLst>
          </p:cNvPr>
          <p:cNvSpPr/>
          <p:nvPr/>
        </p:nvSpPr>
        <p:spPr>
          <a:xfrm>
            <a:off x="321259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Organigramme : Terminateur 21">
            <a:extLst>
              <a:ext uri="{FF2B5EF4-FFF2-40B4-BE49-F238E27FC236}">
                <a16:creationId xmlns:a16="http://schemas.microsoft.com/office/drawing/2014/main" id="{0217170F-D013-4A4F-9DF8-ADDC4B5345C7}"/>
              </a:ext>
            </a:extLst>
          </p:cNvPr>
          <p:cNvSpPr/>
          <p:nvPr/>
        </p:nvSpPr>
        <p:spPr>
          <a:xfrm>
            <a:off x="407212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Organigramme : Terminateur 22">
            <a:extLst>
              <a:ext uri="{FF2B5EF4-FFF2-40B4-BE49-F238E27FC236}">
                <a16:creationId xmlns:a16="http://schemas.microsoft.com/office/drawing/2014/main" id="{75264BAD-EF46-4D24-BC2E-ECBE2E8069D5}"/>
              </a:ext>
            </a:extLst>
          </p:cNvPr>
          <p:cNvSpPr/>
          <p:nvPr/>
        </p:nvSpPr>
        <p:spPr>
          <a:xfrm>
            <a:off x="426567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Organigramme : Terminateur 23">
            <a:extLst>
              <a:ext uri="{FF2B5EF4-FFF2-40B4-BE49-F238E27FC236}">
                <a16:creationId xmlns:a16="http://schemas.microsoft.com/office/drawing/2014/main" id="{5C53EECD-F8D0-4B63-98CE-A5273B733C89}"/>
              </a:ext>
            </a:extLst>
          </p:cNvPr>
          <p:cNvSpPr/>
          <p:nvPr/>
        </p:nvSpPr>
        <p:spPr>
          <a:xfrm>
            <a:off x="445922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Organigramme : Terminateur 24">
            <a:extLst>
              <a:ext uri="{FF2B5EF4-FFF2-40B4-BE49-F238E27FC236}">
                <a16:creationId xmlns:a16="http://schemas.microsoft.com/office/drawing/2014/main" id="{8CC1878F-0838-4034-9BE7-B4B4ACD7C6CE}"/>
              </a:ext>
            </a:extLst>
          </p:cNvPr>
          <p:cNvSpPr/>
          <p:nvPr/>
        </p:nvSpPr>
        <p:spPr>
          <a:xfrm>
            <a:off x="465277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Organigramme : Terminateur 25">
            <a:extLst>
              <a:ext uri="{FF2B5EF4-FFF2-40B4-BE49-F238E27FC236}">
                <a16:creationId xmlns:a16="http://schemas.microsoft.com/office/drawing/2014/main" id="{9DF1A32E-AF69-48A9-95BC-28415E91EE25}"/>
              </a:ext>
            </a:extLst>
          </p:cNvPr>
          <p:cNvSpPr/>
          <p:nvPr/>
        </p:nvSpPr>
        <p:spPr>
          <a:xfrm>
            <a:off x="484632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Organigramme : Terminateur 26">
            <a:extLst>
              <a:ext uri="{FF2B5EF4-FFF2-40B4-BE49-F238E27FC236}">
                <a16:creationId xmlns:a16="http://schemas.microsoft.com/office/drawing/2014/main" id="{4EDB4667-9EE3-4B6D-ACBC-B3923242F6BD}"/>
              </a:ext>
            </a:extLst>
          </p:cNvPr>
          <p:cNvSpPr/>
          <p:nvPr/>
        </p:nvSpPr>
        <p:spPr>
          <a:xfrm>
            <a:off x="407212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Organigramme : Terminateur 27">
            <a:extLst>
              <a:ext uri="{FF2B5EF4-FFF2-40B4-BE49-F238E27FC236}">
                <a16:creationId xmlns:a16="http://schemas.microsoft.com/office/drawing/2014/main" id="{9309FAA9-0168-48F6-A9EB-1A248B97D97C}"/>
              </a:ext>
            </a:extLst>
          </p:cNvPr>
          <p:cNvSpPr/>
          <p:nvPr/>
        </p:nvSpPr>
        <p:spPr>
          <a:xfrm>
            <a:off x="426567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Organigramme : Terminateur 28">
            <a:extLst>
              <a:ext uri="{FF2B5EF4-FFF2-40B4-BE49-F238E27FC236}">
                <a16:creationId xmlns:a16="http://schemas.microsoft.com/office/drawing/2014/main" id="{C399B95B-F8B1-4327-B420-822725704194}"/>
              </a:ext>
            </a:extLst>
          </p:cNvPr>
          <p:cNvSpPr/>
          <p:nvPr/>
        </p:nvSpPr>
        <p:spPr>
          <a:xfrm>
            <a:off x="445922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Organigramme : Terminateur 29">
            <a:extLst>
              <a:ext uri="{FF2B5EF4-FFF2-40B4-BE49-F238E27FC236}">
                <a16:creationId xmlns:a16="http://schemas.microsoft.com/office/drawing/2014/main" id="{073DA4D7-DA16-4C19-8EBB-9404D7F8454A}"/>
              </a:ext>
            </a:extLst>
          </p:cNvPr>
          <p:cNvSpPr/>
          <p:nvPr/>
        </p:nvSpPr>
        <p:spPr>
          <a:xfrm>
            <a:off x="465277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Terminateur 30">
            <a:extLst>
              <a:ext uri="{FF2B5EF4-FFF2-40B4-BE49-F238E27FC236}">
                <a16:creationId xmlns:a16="http://schemas.microsoft.com/office/drawing/2014/main" id="{2390567A-CA8E-4789-A179-EC63B342F07A}"/>
              </a:ext>
            </a:extLst>
          </p:cNvPr>
          <p:cNvSpPr/>
          <p:nvPr/>
        </p:nvSpPr>
        <p:spPr>
          <a:xfrm>
            <a:off x="484632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Organigramme : Terminateur 31">
            <a:extLst>
              <a:ext uri="{FF2B5EF4-FFF2-40B4-BE49-F238E27FC236}">
                <a16:creationId xmlns:a16="http://schemas.microsoft.com/office/drawing/2014/main" id="{5FD306B6-3F71-477E-BAC7-7056E97D6DBC}"/>
              </a:ext>
            </a:extLst>
          </p:cNvPr>
          <p:cNvSpPr/>
          <p:nvPr/>
        </p:nvSpPr>
        <p:spPr>
          <a:xfrm>
            <a:off x="570585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Organigramme : Terminateur 32">
            <a:extLst>
              <a:ext uri="{FF2B5EF4-FFF2-40B4-BE49-F238E27FC236}">
                <a16:creationId xmlns:a16="http://schemas.microsoft.com/office/drawing/2014/main" id="{99B4D1F4-0696-4163-AC58-DACD2012B01E}"/>
              </a:ext>
            </a:extLst>
          </p:cNvPr>
          <p:cNvSpPr/>
          <p:nvPr/>
        </p:nvSpPr>
        <p:spPr>
          <a:xfrm>
            <a:off x="589940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Organigramme : Terminateur 33">
            <a:extLst>
              <a:ext uri="{FF2B5EF4-FFF2-40B4-BE49-F238E27FC236}">
                <a16:creationId xmlns:a16="http://schemas.microsoft.com/office/drawing/2014/main" id="{2F502ECD-6624-4E5E-A324-18136D42F07D}"/>
              </a:ext>
            </a:extLst>
          </p:cNvPr>
          <p:cNvSpPr/>
          <p:nvPr/>
        </p:nvSpPr>
        <p:spPr>
          <a:xfrm>
            <a:off x="609295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Organigramme : Terminateur 34">
            <a:extLst>
              <a:ext uri="{FF2B5EF4-FFF2-40B4-BE49-F238E27FC236}">
                <a16:creationId xmlns:a16="http://schemas.microsoft.com/office/drawing/2014/main" id="{5F6911BC-CF43-40E5-90F7-61AD35237922}"/>
              </a:ext>
            </a:extLst>
          </p:cNvPr>
          <p:cNvSpPr/>
          <p:nvPr/>
        </p:nvSpPr>
        <p:spPr>
          <a:xfrm>
            <a:off x="628650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Organigramme : Terminateur 35">
            <a:extLst>
              <a:ext uri="{FF2B5EF4-FFF2-40B4-BE49-F238E27FC236}">
                <a16:creationId xmlns:a16="http://schemas.microsoft.com/office/drawing/2014/main" id="{47059A17-E580-4FA3-88E9-E5A29DB11D55}"/>
              </a:ext>
            </a:extLst>
          </p:cNvPr>
          <p:cNvSpPr/>
          <p:nvPr/>
        </p:nvSpPr>
        <p:spPr>
          <a:xfrm>
            <a:off x="648004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Terminateur 36">
            <a:extLst>
              <a:ext uri="{FF2B5EF4-FFF2-40B4-BE49-F238E27FC236}">
                <a16:creationId xmlns:a16="http://schemas.microsoft.com/office/drawing/2014/main" id="{B5565E57-EAE5-4550-92E2-03B9884D3016}"/>
              </a:ext>
            </a:extLst>
          </p:cNvPr>
          <p:cNvSpPr/>
          <p:nvPr/>
        </p:nvSpPr>
        <p:spPr>
          <a:xfrm>
            <a:off x="570585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Terminateur 37">
            <a:extLst>
              <a:ext uri="{FF2B5EF4-FFF2-40B4-BE49-F238E27FC236}">
                <a16:creationId xmlns:a16="http://schemas.microsoft.com/office/drawing/2014/main" id="{AA369962-06AC-4CD9-B8BA-443BBD240E79}"/>
              </a:ext>
            </a:extLst>
          </p:cNvPr>
          <p:cNvSpPr/>
          <p:nvPr/>
        </p:nvSpPr>
        <p:spPr>
          <a:xfrm>
            <a:off x="589940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Terminateur 38">
            <a:extLst>
              <a:ext uri="{FF2B5EF4-FFF2-40B4-BE49-F238E27FC236}">
                <a16:creationId xmlns:a16="http://schemas.microsoft.com/office/drawing/2014/main" id="{9D295826-4FFE-4990-ABDE-D21474A56EAA}"/>
              </a:ext>
            </a:extLst>
          </p:cNvPr>
          <p:cNvSpPr/>
          <p:nvPr/>
        </p:nvSpPr>
        <p:spPr>
          <a:xfrm>
            <a:off x="609295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Terminateur 39">
            <a:extLst>
              <a:ext uri="{FF2B5EF4-FFF2-40B4-BE49-F238E27FC236}">
                <a16:creationId xmlns:a16="http://schemas.microsoft.com/office/drawing/2014/main" id="{ECD8D811-D502-4923-87B4-9B88EC35D762}"/>
              </a:ext>
            </a:extLst>
          </p:cNvPr>
          <p:cNvSpPr/>
          <p:nvPr/>
        </p:nvSpPr>
        <p:spPr>
          <a:xfrm>
            <a:off x="628650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Terminateur 40">
            <a:extLst>
              <a:ext uri="{FF2B5EF4-FFF2-40B4-BE49-F238E27FC236}">
                <a16:creationId xmlns:a16="http://schemas.microsoft.com/office/drawing/2014/main" id="{89388F81-115D-43F1-AE80-0DFE43432014}"/>
              </a:ext>
            </a:extLst>
          </p:cNvPr>
          <p:cNvSpPr/>
          <p:nvPr/>
        </p:nvSpPr>
        <p:spPr>
          <a:xfrm>
            <a:off x="648004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Terminateur 41">
            <a:extLst>
              <a:ext uri="{FF2B5EF4-FFF2-40B4-BE49-F238E27FC236}">
                <a16:creationId xmlns:a16="http://schemas.microsoft.com/office/drawing/2014/main" id="{D9350089-25AF-49D1-A7EA-F11BF28372A5}"/>
              </a:ext>
            </a:extLst>
          </p:cNvPr>
          <p:cNvSpPr/>
          <p:nvPr/>
        </p:nvSpPr>
        <p:spPr>
          <a:xfrm>
            <a:off x="733958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Terminateur 42">
            <a:extLst>
              <a:ext uri="{FF2B5EF4-FFF2-40B4-BE49-F238E27FC236}">
                <a16:creationId xmlns:a16="http://schemas.microsoft.com/office/drawing/2014/main" id="{9178586B-DBD0-4DFC-82C7-7316C5D52ECC}"/>
              </a:ext>
            </a:extLst>
          </p:cNvPr>
          <p:cNvSpPr/>
          <p:nvPr/>
        </p:nvSpPr>
        <p:spPr>
          <a:xfrm>
            <a:off x="753313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Terminateur 43">
            <a:extLst>
              <a:ext uri="{FF2B5EF4-FFF2-40B4-BE49-F238E27FC236}">
                <a16:creationId xmlns:a16="http://schemas.microsoft.com/office/drawing/2014/main" id="{C4D881E0-B093-493D-AE7D-5F1AEA90BADB}"/>
              </a:ext>
            </a:extLst>
          </p:cNvPr>
          <p:cNvSpPr/>
          <p:nvPr/>
        </p:nvSpPr>
        <p:spPr>
          <a:xfrm>
            <a:off x="772668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rganigramme : Terminateur 44">
            <a:extLst>
              <a:ext uri="{FF2B5EF4-FFF2-40B4-BE49-F238E27FC236}">
                <a16:creationId xmlns:a16="http://schemas.microsoft.com/office/drawing/2014/main" id="{32F75729-C94A-429A-95F1-AAFAD727E799}"/>
              </a:ext>
            </a:extLst>
          </p:cNvPr>
          <p:cNvSpPr/>
          <p:nvPr/>
        </p:nvSpPr>
        <p:spPr>
          <a:xfrm>
            <a:off x="792022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Organigramme : Terminateur 45">
            <a:extLst>
              <a:ext uri="{FF2B5EF4-FFF2-40B4-BE49-F238E27FC236}">
                <a16:creationId xmlns:a16="http://schemas.microsoft.com/office/drawing/2014/main" id="{F077E731-51D5-48ED-96DF-902A01B83311}"/>
              </a:ext>
            </a:extLst>
          </p:cNvPr>
          <p:cNvSpPr/>
          <p:nvPr/>
        </p:nvSpPr>
        <p:spPr>
          <a:xfrm>
            <a:off x="811377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Terminateur 46">
            <a:extLst>
              <a:ext uri="{FF2B5EF4-FFF2-40B4-BE49-F238E27FC236}">
                <a16:creationId xmlns:a16="http://schemas.microsoft.com/office/drawing/2014/main" id="{C01C7668-CADF-4322-B98B-BEBBAEC6A33E}"/>
              </a:ext>
            </a:extLst>
          </p:cNvPr>
          <p:cNvSpPr/>
          <p:nvPr/>
        </p:nvSpPr>
        <p:spPr>
          <a:xfrm>
            <a:off x="733958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Terminateur 47">
            <a:extLst>
              <a:ext uri="{FF2B5EF4-FFF2-40B4-BE49-F238E27FC236}">
                <a16:creationId xmlns:a16="http://schemas.microsoft.com/office/drawing/2014/main" id="{5EBA6F4B-35F4-4C65-9E8A-F3CA29F8C61B}"/>
              </a:ext>
            </a:extLst>
          </p:cNvPr>
          <p:cNvSpPr/>
          <p:nvPr/>
        </p:nvSpPr>
        <p:spPr>
          <a:xfrm>
            <a:off x="753313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Terminateur 48">
            <a:extLst>
              <a:ext uri="{FF2B5EF4-FFF2-40B4-BE49-F238E27FC236}">
                <a16:creationId xmlns:a16="http://schemas.microsoft.com/office/drawing/2014/main" id="{5233278C-FD4D-4BFC-94F6-4C70A417CA9B}"/>
              </a:ext>
            </a:extLst>
          </p:cNvPr>
          <p:cNvSpPr/>
          <p:nvPr/>
        </p:nvSpPr>
        <p:spPr>
          <a:xfrm>
            <a:off x="772668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Terminateur 49">
            <a:extLst>
              <a:ext uri="{FF2B5EF4-FFF2-40B4-BE49-F238E27FC236}">
                <a16:creationId xmlns:a16="http://schemas.microsoft.com/office/drawing/2014/main" id="{61B9D8B9-0AA7-4471-971B-3F0491283514}"/>
              </a:ext>
            </a:extLst>
          </p:cNvPr>
          <p:cNvSpPr/>
          <p:nvPr/>
        </p:nvSpPr>
        <p:spPr>
          <a:xfrm>
            <a:off x="792022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Organigramme : Terminateur 50">
            <a:extLst>
              <a:ext uri="{FF2B5EF4-FFF2-40B4-BE49-F238E27FC236}">
                <a16:creationId xmlns:a16="http://schemas.microsoft.com/office/drawing/2014/main" id="{D22D2200-573C-4D89-BD9A-65D5E823CADF}"/>
              </a:ext>
            </a:extLst>
          </p:cNvPr>
          <p:cNvSpPr/>
          <p:nvPr/>
        </p:nvSpPr>
        <p:spPr>
          <a:xfrm>
            <a:off x="811377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7D44BC58-21F5-489E-B188-3CD444159D0A}"/>
              </a:ext>
            </a:extLst>
          </p:cNvPr>
          <p:cNvSpPr txBox="1"/>
          <p:nvPr/>
        </p:nvSpPr>
        <p:spPr>
          <a:xfrm>
            <a:off x="804672" y="2926080"/>
            <a:ext cx="104515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>
                <a:solidFill>
                  <a:srgbClr val="FF0000"/>
                </a:solidFill>
                <a:latin typeface="Agency FB" panose="020B0503020202020204" pitchFamily="34" charset="0"/>
              </a:rPr>
              <a:t>		3</a:t>
            </a:r>
            <a:r>
              <a:rPr lang="fr-FR" sz="8800" dirty="0">
                <a:latin typeface="Agency FB" panose="020B0503020202020204" pitchFamily="34" charset="0"/>
              </a:rPr>
              <a:t>0      +  </a:t>
            </a:r>
            <a:r>
              <a:rPr lang="fr-FR" sz="8800" dirty="0">
                <a:solidFill>
                  <a:srgbClr val="FF0000"/>
                </a:solidFill>
                <a:latin typeface="Agency FB" panose="020B0503020202020204" pitchFamily="34" charset="0"/>
              </a:rPr>
              <a:t>1</a:t>
            </a:r>
            <a:r>
              <a:rPr lang="fr-FR" sz="8800" dirty="0">
                <a:latin typeface="Agency FB" panose="020B0503020202020204" pitchFamily="34" charset="0"/>
              </a:rPr>
              <a:t>0 + </a:t>
            </a:r>
            <a:r>
              <a:rPr lang="fr-FR" sz="8800" dirty="0">
                <a:solidFill>
                  <a:srgbClr val="FF0000"/>
                </a:solidFill>
                <a:latin typeface="Agency FB" panose="020B0503020202020204" pitchFamily="34" charset="0"/>
              </a:rPr>
              <a:t>1</a:t>
            </a:r>
            <a:r>
              <a:rPr lang="fr-FR" sz="8800" dirty="0">
                <a:latin typeface="Agency FB" panose="020B0503020202020204" pitchFamily="34" charset="0"/>
              </a:rPr>
              <a:t>0 = </a:t>
            </a:r>
            <a:r>
              <a:rPr lang="fr-FR" sz="8800" dirty="0">
                <a:solidFill>
                  <a:srgbClr val="FF0000"/>
                </a:solidFill>
                <a:latin typeface="Agency FB" panose="020B0503020202020204" pitchFamily="34" charset="0"/>
              </a:rPr>
              <a:t>5</a:t>
            </a:r>
            <a:r>
              <a:rPr lang="fr-FR" sz="8800" dirty="0">
                <a:latin typeface="Agency FB" panose="020B0503020202020204" pitchFamily="34" charset="0"/>
              </a:rPr>
              <a:t>0</a:t>
            </a:r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0489D78D-5E86-415F-9A39-7D116C43E35C}"/>
              </a:ext>
            </a:extLst>
          </p:cNvPr>
          <p:cNvSpPr/>
          <p:nvPr/>
        </p:nvSpPr>
        <p:spPr>
          <a:xfrm>
            <a:off x="576072" y="484632"/>
            <a:ext cx="4739640" cy="2176272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642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rganigramme : Terminateur 2">
            <a:extLst>
              <a:ext uri="{FF2B5EF4-FFF2-40B4-BE49-F238E27FC236}">
                <a16:creationId xmlns:a16="http://schemas.microsoft.com/office/drawing/2014/main" id="{F0A7FBF1-2A79-45DD-B15B-3D404160E8BF}"/>
              </a:ext>
            </a:extLst>
          </p:cNvPr>
          <p:cNvSpPr/>
          <p:nvPr/>
        </p:nvSpPr>
        <p:spPr>
          <a:xfrm>
            <a:off x="80467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rganigramme : Terminateur 3">
            <a:extLst>
              <a:ext uri="{FF2B5EF4-FFF2-40B4-BE49-F238E27FC236}">
                <a16:creationId xmlns:a16="http://schemas.microsoft.com/office/drawing/2014/main" id="{CB54B59B-C6C4-4A54-BD88-75C14E6D0D1B}"/>
              </a:ext>
            </a:extLst>
          </p:cNvPr>
          <p:cNvSpPr/>
          <p:nvPr/>
        </p:nvSpPr>
        <p:spPr>
          <a:xfrm>
            <a:off x="99822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Terminateur 4">
            <a:extLst>
              <a:ext uri="{FF2B5EF4-FFF2-40B4-BE49-F238E27FC236}">
                <a16:creationId xmlns:a16="http://schemas.microsoft.com/office/drawing/2014/main" id="{3C2A0774-CDEF-4570-9581-99EFCC224A43}"/>
              </a:ext>
            </a:extLst>
          </p:cNvPr>
          <p:cNvSpPr/>
          <p:nvPr/>
        </p:nvSpPr>
        <p:spPr>
          <a:xfrm>
            <a:off x="119176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rganigramme : Terminateur 5">
            <a:extLst>
              <a:ext uri="{FF2B5EF4-FFF2-40B4-BE49-F238E27FC236}">
                <a16:creationId xmlns:a16="http://schemas.microsoft.com/office/drawing/2014/main" id="{759BB45D-F489-48FD-9A58-CA5B02456D77}"/>
              </a:ext>
            </a:extLst>
          </p:cNvPr>
          <p:cNvSpPr/>
          <p:nvPr/>
        </p:nvSpPr>
        <p:spPr>
          <a:xfrm>
            <a:off x="138531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rganigramme : Terminateur 6">
            <a:extLst>
              <a:ext uri="{FF2B5EF4-FFF2-40B4-BE49-F238E27FC236}">
                <a16:creationId xmlns:a16="http://schemas.microsoft.com/office/drawing/2014/main" id="{2DE4A9AC-3576-4110-839C-1D2F0333D086}"/>
              </a:ext>
            </a:extLst>
          </p:cNvPr>
          <p:cNvSpPr/>
          <p:nvPr/>
        </p:nvSpPr>
        <p:spPr>
          <a:xfrm>
            <a:off x="157886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Terminateur 7">
            <a:extLst>
              <a:ext uri="{FF2B5EF4-FFF2-40B4-BE49-F238E27FC236}">
                <a16:creationId xmlns:a16="http://schemas.microsoft.com/office/drawing/2014/main" id="{E5A02500-F8D5-4BE3-8E6E-443B1F39CFEE}"/>
              </a:ext>
            </a:extLst>
          </p:cNvPr>
          <p:cNvSpPr/>
          <p:nvPr/>
        </p:nvSpPr>
        <p:spPr>
          <a:xfrm>
            <a:off x="80467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Terminateur 8">
            <a:extLst>
              <a:ext uri="{FF2B5EF4-FFF2-40B4-BE49-F238E27FC236}">
                <a16:creationId xmlns:a16="http://schemas.microsoft.com/office/drawing/2014/main" id="{D337C355-0874-499A-BC4A-443DB3B0D6E5}"/>
              </a:ext>
            </a:extLst>
          </p:cNvPr>
          <p:cNvSpPr/>
          <p:nvPr/>
        </p:nvSpPr>
        <p:spPr>
          <a:xfrm>
            <a:off x="99822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rganigramme : Terminateur 9">
            <a:extLst>
              <a:ext uri="{FF2B5EF4-FFF2-40B4-BE49-F238E27FC236}">
                <a16:creationId xmlns:a16="http://schemas.microsoft.com/office/drawing/2014/main" id="{E0539076-ED92-4147-9E28-35D0FCD0F5F6}"/>
              </a:ext>
            </a:extLst>
          </p:cNvPr>
          <p:cNvSpPr/>
          <p:nvPr/>
        </p:nvSpPr>
        <p:spPr>
          <a:xfrm>
            <a:off x="119176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rganigramme : Terminateur 10">
            <a:extLst>
              <a:ext uri="{FF2B5EF4-FFF2-40B4-BE49-F238E27FC236}">
                <a16:creationId xmlns:a16="http://schemas.microsoft.com/office/drawing/2014/main" id="{0B7B58B1-3E6C-42CC-ABBE-7114BF852FAB}"/>
              </a:ext>
            </a:extLst>
          </p:cNvPr>
          <p:cNvSpPr/>
          <p:nvPr/>
        </p:nvSpPr>
        <p:spPr>
          <a:xfrm>
            <a:off x="138531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Terminateur 11">
            <a:extLst>
              <a:ext uri="{FF2B5EF4-FFF2-40B4-BE49-F238E27FC236}">
                <a16:creationId xmlns:a16="http://schemas.microsoft.com/office/drawing/2014/main" id="{7E701FDB-8D32-44A6-8BA4-74EC8A6DDBA0}"/>
              </a:ext>
            </a:extLst>
          </p:cNvPr>
          <p:cNvSpPr/>
          <p:nvPr/>
        </p:nvSpPr>
        <p:spPr>
          <a:xfrm>
            <a:off x="157886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rganigramme : Terminateur 12">
            <a:extLst>
              <a:ext uri="{FF2B5EF4-FFF2-40B4-BE49-F238E27FC236}">
                <a16:creationId xmlns:a16="http://schemas.microsoft.com/office/drawing/2014/main" id="{0AA6FA5B-E065-4F2E-94C7-91859A06BBC0}"/>
              </a:ext>
            </a:extLst>
          </p:cNvPr>
          <p:cNvSpPr/>
          <p:nvPr/>
        </p:nvSpPr>
        <p:spPr>
          <a:xfrm>
            <a:off x="243840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Terminateur 13">
            <a:extLst>
              <a:ext uri="{FF2B5EF4-FFF2-40B4-BE49-F238E27FC236}">
                <a16:creationId xmlns:a16="http://schemas.microsoft.com/office/drawing/2014/main" id="{60ACB0BD-6678-44E1-9826-22D83719AA10}"/>
              </a:ext>
            </a:extLst>
          </p:cNvPr>
          <p:cNvSpPr/>
          <p:nvPr/>
        </p:nvSpPr>
        <p:spPr>
          <a:xfrm>
            <a:off x="263194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rganigramme : Terminateur 14">
            <a:extLst>
              <a:ext uri="{FF2B5EF4-FFF2-40B4-BE49-F238E27FC236}">
                <a16:creationId xmlns:a16="http://schemas.microsoft.com/office/drawing/2014/main" id="{B6845A9C-B79F-467D-AFC5-031A1E7797CD}"/>
              </a:ext>
            </a:extLst>
          </p:cNvPr>
          <p:cNvSpPr/>
          <p:nvPr/>
        </p:nvSpPr>
        <p:spPr>
          <a:xfrm>
            <a:off x="282549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Organigramme : Terminateur 15">
            <a:extLst>
              <a:ext uri="{FF2B5EF4-FFF2-40B4-BE49-F238E27FC236}">
                <a16:creationId xmlns:a16="http://schemas.microsoft.com/office/drawing/2014/main" id="{93419606-2A9C-4629-9BFA-42A012B504DF}"/>
              </a:ext>
            </a:extLst>
          </p:cNvPr>
          <p:cNvSpPr/>
          <p:nvPr/>
        </p:nvSpPr>
        <p:spPr>
          <a:xfrm>
            <a:off x="301904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rganigramme : Terminateur 16">
            <a:extLst>
              <a:ext uri="{FF2B5EF4-FFF2-40B4-BE49-F238E27FC236}">
                <a16:creationId xmlns:a16="http://schemas.microsoft.com/office/drawing/2014/main" id="{4BCEAEFB-3D2A-4968-A39F-7AABC5A93A94}"/>
              </a:ext>
            </a:extLst>
          </p:cNvPr>
          <p:cNvSpPr/>
          <p:nvPr/>
        </p:nvSpPr>
        <p:spPr>
          <a:xfrm>
            <a:off x="321259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Organigramme : Terminateur 17">
            <a:extLst>
              <a:ext uri="{FF2B5EF4-FFF2-40B4-BE49-F238E27FC236}">
                <a16:creationId xmlns:a16="http://schemas.microsoft.com/office/drawing/2014/main" id="{966E19D1-8C9D-4140-9A4E-06D4484AB7C5}"/>
              </a:ext>
            </a:extLst>
          </p:cNvPr>
          <p:cNvSpPr/>
          <p:nvPr/>
        </p:nvSpPr>
        <p:spPr>
          <a:xfrm>
            <a:off x="243840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Organigramme : Terminateur 18">
            <a:extLst>
              <a:ext uri="{FF2B5EF4-FFF2-40B4-BE49-F238E27FC236}">
                <a16:creationId xmlns:a16="http://schemas.microsoft.com/office/drawing/2014/main" id="{B2038521-9D23-4E07-9BEC-A0CFFC250EF0}"/>
              </a:ext>
            </a:extLst>
          </p:cNvPr>
          <p:cNvSpPr/>
          <p:nvPr/>
        </p:nvSpPr>
        <p:spPr>
          <a:xfrm>
            <a:off x="263194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rganigramme : Terminateur 19">
            <a:extLst>
              <a:ext uri="{FF2B5EF4-FFF2-40B4-BE49-F238E27FC236}">
                <a16:creationId xmlns:a16="http://schemas.microsoft.com/office/drawing/2014/main" id="{998C5B31-19E8-4779-AA06-415B389AB096}"/>
              </a:ext>
            </a:extLst>
          </p:cNvPr>
          <p:cNvSpPr/>
          <p:nvPr/>
        </p:nvSpPr>
        <p:spPr>
          <a:xfrm>
            <a:off x="282549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Organigramme : Terminateur 20">
            <a:extLst>
              <a:ext uri="{FF2B5EF4-FFF2-40B4-BE49-F238E27FC236}">
                <a16:creationId xmlns:a16="http://schemas.microsoft.com/office/drawing/2014/main" id="{EC1AC0FF-A8EC-4C2B-B99D-90C6D52814D5}"/>
              </a:ext>
            </a:extLst>
          </p:cNvPr>
          <p:cNvSpPr/>
          <p:nvPr/>
        </p:nvSpPr>
        <p:spPr>
          <a:xfrm>
            <a:off x="301904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Organigramme : Terminateur 21">
            <a:extLst>
              <a:ext uri="{FF2B5EF4-FFF2-40B4-BE49-F238E27FC236}">
                <a16:creationId xmlns:a16="http://schemas.microsoft.com/office/drawing/2014/main" id="{0880801B-3FFC-4B0C-97AF-6B1E68DDC45C}"/>
              </a:ext>
            </a:extLst>
          </p:cNvPr>
          <p:cNvSpPr/>
          <p:nvPr/>
        </p:nvSpPr>
        <p:spPr>
          <a:xfrm>
            <a:off x="321259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Organigramme : Terminateur 22">
            <a:extLst>
              <a:ext uri="{FF2B5EF4-FFF2-40B4-BE49-F238E27FC236}">
                <a16:creationId xmlns:a16="http://schemas.microsoft.com/office/drawing/2014/main" id="{2420E923-8D73-4AF0-9346-5B6120E0D5E7}"/>
              </a:ext>
            </a:extLst>
          </p:cNvPr>
          <p:cNvSpPr/>
          <p:nvPr/>
        </p:nvSpPr>
        <p:spPr>
          <a:xfrm>
            <a:off x="407212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Organigramme : Terminateur 23">
            <a:extLst>
              <a:ext uri="{FF2B5EF4-FFF2-40B4-BE49-F238E27FC236}">
                <a16:creationId xmlns:a16="http://schemas.microsoft.com/office/drawing/2014/main" id="{23E79C54-5526-42EC-82BE-54C1A3A607CB}"/>
              </a:ext>
            </a:extLst>
          </p:cNvPr>
          <p:cNvSpPr/>
          <p:nvPr/>
        </p:nvSpPr>
        <p:spPr>
          <a:xfrm>
            <a:off x="426567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Organigramme : Terminateur 24">
            <a:extLst>
              <a:ext uri="{FF2B5EF4-FFF2-40B4-BE49-F238E27FC236}">
                <a16:creationId xmlns:a16="http://schemas.microsoft.com/office/drawing/2014/main" id="{CDF52A89-EBFC-400E-AC35-D2C98B57A551}"/>
              </a:ext>
            </a:extLst>
          </p:cNvPr>
          <p:cNvSpPr/>
          <p:nvPr/>
        </p:nvSpPr>
        <p:spPr>
          <a:xfrm>
            <a:off x="445922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Organigramme : Terminateur 25">
            <a:extLst>
              <a:ext uri="{FF2B5EF4-FFF2-40B4-BE49-F238E27FC236}">
                <a16:creationId xmlns:a16="http://schemas.microsoft.com/office/drawing/2014/main" id="{35E61003-933B-4E6F-9153-6FB4C5F7E209}"/>
              </a:ext>
            </a:extLst>
          </p:cNvPr>
          <p:cNvSpPr/>
          <p:nvPr/>
        </p:nvSpPr>
        <p:spPr>
          <a:xfrm>
            <a:off x="465277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Organigramme : Terminateur 26">
            <a:extLst>
              <a:ext uri="{FF2B5EF4-FFF2-40B4-BE49-F238E27FC236}">
                <a16:creationId xmlns:a16="http://schemas.microsoft.com/office/drawing/2014/main" id="{48F839FA-9C2F-4D61-BE7B-96D1100BC4EC}"/>
              </a:ext>
            </a:extLst>
          </p:cNvPr>
          <p:cNvSpPr/>
          <p:nvPr/>
        </p:nvSpPr>
        <p:spPr>
          <a:xfrm>
            <a:off x="484632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Organigramme : Terminateur 27">
            <a:extLst>
              <a:ext uri="{FF2B5EF4-FFF2-40B4-BE49-F238E27FC236}">
                <a16:creationId xmlns:a16="http://schemas.microsoft.com/office/drawing/2014/main" id="{4093FEC1-D08C-4D29-B8B0-F4DE5F57F08F}"/>
              </a:ext>
            </a:extLst>
          </p:cNvPr>
          <p:cNvSpPr/>
          <p:nvPr/>
        </p:nvSpPr>
        <p:spPr>
          <a:xfrm>
            <a:off x="407212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Organigramme : Terminateur 28">
            <a:extLst>
              <a:ext uri="{FF2B5EF4-FFF2-40B4-BE49-F238E27FC236}">
                <a16:creationId xmlns:a16="http://schemas.microsoft.com/office/drawing/2014/main" id="{1D3B5A8A-92FE-45CA-8C71-CB11C2CAE709}"/>
              </a:ext>
            </a:extLst>
          </p:cNvPr>
          <p:cNvSpPr/>
          <p:nvPr/>
        </p:nvSpPr>
        <p:spPr>
          <a:xfrm>
            <a:off x="426567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Organigramme : Terminateur 29">
            <a:extLst>
              <a:ext uri="{FF2B5EF4-FFF2-40B4-BE49-F238E27FC236}">
                <a16:creationId xmlns:a16="http://schemas.microsoft.com/office/drawing/2014/main" id="{A6D7D42B-AB47-4F5E-A302-C9C0BE2B7E73}"/>
              </a:ext>
            </a:extLst>
          </p:cNvPr>
          <p:cNvSpPr/>
          <p:nvPr/>
        </p:nvSpPr>
        <p:spPr>
          <a:xfrm>
            <a:off x="445922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Terminateur 30">
            <a:extLst>
              <a:ext uri="{FF2B5EF4-FFF2-40B4-BE49-F238E27FC236}">
                <a16:creationId xmlns:a16="http://schemas.microsoft.com/office/drawing/2014/main" id="{AD8F7CF4-EA23-4DA9-87C5-8437C27670F6}"/>
              </a:ext>
            </a:extLst>
          </p:cNvPr>
          <p:cNvSpPr/>
          <p:nvPr/>
        </p:nvSpPr>
        <p:spPr>
          <a:xfrm>
            <a:off x="465277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Organigramme : Terminateur 31">
            <a:extLst>
              <a:ext uri="{FF2B5EF4-FFF2-40B4-BE49-F238E27FC236}">
                <a16:creationId xmlns:a16="http://schemas.microsoft.com/office/drawing/2014/main" id="{BD93EE06-8E28-41B9-A723-21E74C78C26E}"/>
              </a:ext>
            </a:extLst>
          </p:cNvPr>
          <p:cNvSpPr/>
          <p:nvPr/>
        </p:nvSpPr>
        <p:spPr>
          <a:xfrm>
            <a:off x="484632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Organigramme : Terminateur 32">
            <a:extLst>
              <a:ext uri="{FF2B5EF4-FFF2-40B4-BE49-F238E27FC236}">
                <a16:creationId xmlns:a16="http://schemas.microsoft.com/office/drawing/2014/main" id="{5D4C3303-10B9-4C08-B14E-F72E91A5B1C7}"/>
              </a:ext>
            </a:extLst>
          </p:cNvPr>
          <p:cNvSpPr/>
          <p:nvPr/>
        </p:nvSpPr>
        <p:spPr>
          <a:xfrm>
            <a:off x="570585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Organigramme : Terminateur 33">
            <a:extLst>
              <a:ext uri="{FF2B5EF4-FFF2-40B4-BE49-F238E27FC236}">
                <a16:creationId xmlns:a16="http://schemas.microsoft.com/office/drawing/2014/main" id="{8382677D-24F9-4F48-A1F4-144687B36013}"/>
              </a:ext>
            </a:extLst>
          </p:cNvPr>
          <p:cNvSpPr/>
          <p:nvPr/>
        </p:nvSpPr>
        <p:spPr>
          <a:xfrm>
            <a:off x="589940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Organigramme : Terminateur 34">
            <a:extLst>
              <a:ext uri="{FF2B5EF4-FFF2-40B4-BE49-F238E27FC236}">
                <a16:creationId xmlns:a16="http://schemas.microsoft.com/office/drawing/2014/main" id="{6E7023BD-5632-4F03-8369-4BDAF006EBCC}"/>
              </a:ext>
            </a:extLst>
          </p:cNvPr>
          <p:cNvSpPr/>
          <p:nvPr/>
        </p:nvSpPr>
        <p:spPr>
          <a:xfrm>
            <a:off x="609295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Organigramme : Terminateur 35">
            <a:extLst>
              <a:ext uri="{FF2B5EF4-FFF2-40B4-BE49-F238E27FC236}">
                <a16:creationId xmlns:a16="http://schemas.microsoft.com/office/drawing/2014/main" id="{DF8D8205-0F77-4BE6-925B-3601883634C4}"/>
              </a:ext>
            </a:extLst>
          </p:cNvPr>
          <p:cNvSpPr/>
          <p:nvPr/>
        </p:nvSpPr>
        <p:spPr>
          <a:xfrm>
            <a:off x="628650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Terminateur 36">
            <a:extLst>
              <a:ext uri="{FF2B5EF4-FFF2-40B4-BE49-F238E27FC236}">
                <a16:creationId xmlns:a16="http://schemas.microsoft.com/office/drawing/2014/main" id="{E8257C05-13A8-4A11-8EA0-42D236079E26}"/>
              </a:ext>
            </a:extLst>
          </p:cNvPr>
          <p:cNvSpPr/>
          <p:nvPr/>
        </p:nvSpPr>
        <p:spPr>
          <a:xfrm>
            <a:off x="648004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Terminateur 37">
            <a:extLst>
              <a:ext uri="{FF2B5EF4-FFF2-40B4-BE49-F238E27FC236}">
                <a16:creationId xmlns:a16="http://schemas.microsoft.com/office/drawing/2014/main" id="{BA4F4605-955C-4285-86C4-299699357ADD}"/>
              </a:ext>
            </a:extLst>
          </p:cNvPr>
          <p:cNvSpPr/>
          <p:nvPr/>
        </p:nvSpPr>
        <p:spPr>
          <a:xfrm>
            <a:off x="570585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Terminateur 38">
            <a:extLst>
              <a:ext uri="{FF2B5EF4-FFF2-40B4-BE49-F238E27FC236}">
                <a16:creationId xmlns:a16="http://schemas.microsoft.com/office/drawing/2014/main" id="{E485463E-186F-4FA8-A56F-8E3541676818}"/>
              </a:ext>
            </a:extLst>
          </p:cNvPr>
          <p:cNvSpPr/>
          <p:nvPr/>
        </p:nvSpPr>
        <p:spPr>
          <a:xfrm>
            <a:off x="589940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Terminateur 39">
            <a:extLst>
              <a:ext uri="{FF2B5EF4-FFF2-40B4-BE49-F238E27FC236}">
                <a16:creationId xmlns:a16="http://schemas.microsoft.com/office/drawing/2014/main" id="{279738CF-237B-4765-9A9A-D5B1B668FE60}"/>
              </a:ext>
            </a:extLst>
          </p:cNvPr>
          <p:cNvSpPr/>
          <p:nvPr/>
        </p:nvSpPr>
        <p:spPr>
          <a:xfrm>
            <a:off x="609295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Terminateur 40">
            <a:extLst>
              <a:ext uri="{FF2B5EF4-FFF2-40B4-BE49-F238E27FC236}">
                <a16:creationId xmlns:a16="http://schemas.microsoft.com/office/drawing/2014/main" id="{CD42F680-D2E8-45DB-A3CE-89DC3A359702}"/>
              </a:ext>
            </a:extLst>
          </p:cNvPr>
          <p:cNvSpPr/>
          <p:nvPr/>
        </p:nvSpPr>
        <p:spPr>
          <a:xfrm>
            <a:off x="628650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Terminateur 41">
            <a:extLst>
              <a:ext uri="{FF2B5EF4-FFF2-40B4-BE49-F238E27FC236}">
                <a16:creationId xmlns:a16="http://schemas.microsoft.com/office/drawing/2014/main" id="{03D5CCAD-2D41-496A-A3F8-F6B4ABDB2E54}"/>
              </a:ext>
            </a:extLst>
          </p:cNvPr>
          <p:cNvSpPr/>
          <p:nvPr/>
        </p:nvSpPr>
        <p:spPr>
          <a:xfrm>
            <a:off x="648004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Terminateur 42">
            <a:extLst>
              <a:ext uri="{FF2B5EF4-FFF2-40B4-BE49-F238E27FC236}">
                <a16:creationId xmlns:a16="http://schemas.microsoft.com/office/drawing/2014/main" id="{2691FA97-9F2F-45D1-8540-8F1F6AB3598A}"/>
              </a:ext>
            </a:extLst>
          </p:cNvPr>
          <p:cNvSpPr/>
          <p:nvPr/>
        </p:nvSpPr>
        <p:spPr>
          <a:xfrm>
            <a:off x="733958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Terminateur 43">
            <a:extLst>
              <a:ext uri="{FF2B5EF4-FFF2-40B4-BE49-F238E27FC236}">
                <a16:creationId xmlns:a16="http://schemas.microsoft.com/office/drawing/2014/main" id="{C072073C-1C22-4762-857D-3C526328E31D}"/>
              </a:ext>
            </a:extLst>
          </p:cNvPr>
          <p:cNvSpPr/>
          <p:nvPr/>
        </p:nvSpPr>
        <p:spPr>
          <a:xfrm>
            <a:off x="753313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rganigramme : Terminateur 44">
            <a:extLst>
              <a:ext uri="{FF2B5EF4-FFF2-40B4-BE49-F238E27FC236}">
                <a16:creationId xmlns:a16="http://schemas.microsoft.com/office/drawing/2014/main" id="{EF70E658-65E7-4F5C-80AA-27972D565B76}"/>
              </a:ext>
            </a:extLst>
          </p:cNvPr>
          <p:cNvSpPr/>
          <p:nvPr/>
        </p:nvSpPr>
        <p:spPr>
          <a:xfrm>
            <a:off x="772668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Organigramme : Terminateur 45">
            <a:extLst>
              <a:ext uri="{FF2B5EF4-FFF2-40B4-BE49-F238E27FC236}">
                <a16:creationId xmlns:a16="http://schemas.microsoft.com/office/drawing/2014/main" id="{E002A4E9-A818-4CDE-AC08-916ACC254596}"/>
              </a:ext>
            </a:extLst>
          </p:cNvPr>
          <p:cNvSpPr/>
          <p:nvPr/>
        </p:nvSpPr>
        <p:spPr>
          <a:xfrm>
            <a:off x="792022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Terminateur 46">
            <a:extLst>
              <a:ext uri="{FF2B5EF4-FFF2-40B4-BE49-F238E27FC236}">
                <a16:creationId xmlns:a16="http://schemas.microsoft.com/office/drawing/2014/main" id="{8CBB2BE0-B710-4C3D-A867-6E0BB36ADA08}"/>
              </a:ext>
            </a:extLst>
          </p:cNvPr>
          <p:cNvSpPr/>
          <p:nvPr/>
        </p:nvSpPr>
        <p:spPr>
          <a:xfrm>
            <a:off x="811377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Terminateur 47">
            <a:extLst>
              <a:ext uri="{FF2B5EF4-FFF2-40B4-BE49-F238E27FC236}">
                <a16:creationId xmlns:a16="http://schemas.microsoft.com/office/drawing/2014/main" id="{1BDE32A7-BDE9-47A0-A7ED-20BE016D5B51}"/>
              </a:ext>
            </a:extLst>
          </p:cNvPr>
          <p:cNvSpPr/>
          <p:nvPr/>
        </p:nvSpPr>
        <p:spPr>
          <a:xfrm>
            <a:off x="733958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Terminateur 48">
            <a:extLst>
              <a:ext uri="{FF2B5EF4-FFF2-40B4-BE49-F238E27FC236}">
                <a16:creationId xmlns:a16="http://schemas.microsoft.com/office/drawing/2014/main" id="{A6E91CEE-37DB-4D3F-AB7C-4FB3A99A419E}"/>
              </a:ext>
            </a:extLst>
          </p:cNvPr>
          <p:cNvSpPr/>
          <p:nvPr/>
        </p:nvSpPr>
        <p:spPr>
          <a:xfrm>
            <a:off x="753313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Terminateur 49">
            <a:extLst>
              <a:ext uri="{FF2B5EF4-FFF2-40B4-BE49-F238E27FC236}">
                <a16:creationId xmlns:a16="http://schemas.microsoft.com/office/drawing/2014/main" id="{BADFC103-6023-43E1-9236-188EEA1449C7}"/>
              </a:ext>
            </a:extLst>
          </p:cNvPr>
          <p:cNvSpPr/>
          <p:nvPr/>
        </p:nvSpPr>
        <p:spPr>
          <a:xfrm>
            <a:off x="772668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Organigramme : Terminateur 50">
            <a:extLst>
              <a:ext uri="{FF2B5EF4-FFF2-40B4-BE49-F238E27FC236}">
                <a16:creationId xmlns:a16="http://schemas.microsoft.com/office/drawing/2014/main" id="{CDDFACF7-A5AD-48C3-9849-AD38C59E2BDC}"/>
              </a:ext>
            </a:extLst>
          </p:cNvPr>
          <p:cNvSpPr/>
          <p:nvPr/>
        </p:nvSpPr>
        <p:spPr>
          <a:xfrm>
            <a:off x="792022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Organigramme : Terminateur 51">
            <a:extLst>
              <a:ext uri="{FF2B5EF4-FFF2-40B4-BE49-F238E27FC236}">
                <a16:creationId xmlns:a16="http://schemas.microsoft.com/office/drawing/2014/main" id="{1A60922F-F287-4980-B86B-EA6F58A430B6}"/>
              </a:ext>
            </a:extLst>
          </p:cNvPr>
          <p:cNvSpPr/>
          <p:nvPr/>
        </p:nvSpPr>
        <p:spPr>
          <a:xfrm>
            <a:off x="811377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952E7D76-9FC5-4CE4-8870-8B6DCC8105EB}"/>
              </a:ext>
            </a:extLst>
          </p:cNvPr>
          <p:cNvSpPr txBox="1"/>
          <p:nvPr/>
        </p:nvSpPr>
        <p:spPr>
          <a:xfrm>
            <a:off x="804672" y="2926080"/>
            <a:ext cx="104515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>
                <a:solidFill>
                  <a:srgbClr val="FF0000"/>
                </a:solidFill>
                <a:latin typeface="Agency FB" panose="020B0503020202020204" pitchFamily="34" charset="0"/>
              </a:rPr>
              <a:t>		   4</a:t>
            </a:r>
            <a:r>
              <a:rPr lang="fr-FR" sz="8800" dirty="0">
                <a:latin typeface="Agency FB" panose="020B0503020202020204" pitchFamily="34" charset="0"/>
              </a:rPr>
              <a:t>0      +      </a:t>
            </a:r>
            <a:r>
              <a:rPr lang="fr-FR" sz="8800" dirty="0">
                <a:solidFill>
                  <a:srgbClr val="FF0000"/>
                </a:solidFill>
                <a:latin typeface="Agency FB" panose="020B0503020202020204" pitchFamily="34" charset="0"/>
              </a:rPr>
              <a:t>1</a:t>
            </a:r>
            <a:r>
              <a:rPr lang="fr-FR" sz="8800" dirty="0">
                <a:latin typeface="Agency FB" panose="020B0503020202020204" pitchFamily="34" charset="0"/>
              </a:rPr>
              <a:t>0 = </a:t>
            </a:r>
            <a:r>
              <a:rPr lang="fr-FR" sz="8800" dirty="0">
                <a:solidFill>
                  <a:srgbClr val="FF0000"/>
                </a:solidFill>
                <a:latin typeface="Agency FB" panose="020B0503020202020204" pitchFamily="34" charset="0"/>
              </a:rPr>
              <a:t>5</a:t>
            </a:r>
            <a:r>
              <a:rPr lang="fr-FR" sz="8800" dirty="0">
                <a:latin typeface="Agency FB" panose="020B0503020202020204" pitchFamily="34" charset="0"/>
              </a:rPr>
              <a:t>0</a:t>
            </a:r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D44E0B84-00EA-4505-BC4C-6518AE8BF8B5}"/>
              </a:ext>
            </a:extLst>
          </p:cNvPr>
          <p:cNvSpPr/>
          <p:nvPr/>
        </p:nvSpPr>
        <p:spPr>
          <a:xfrm>
            <a:off x="576072" y="484632"/>
            <a:ext cx="6254496" cy="2176272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340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ganigramme : Terminateur 1">
            <a:extLst>
              <a:ext uri="{FF2B5EF4-FFF2-40B4-BE49-F238E27FC236}">
                <a16:creationId xmlns:a16="http://schemas.microsoft.com/office/drawing/2014/main" id="{EFC1192D-3685-4479-AA6C-512331ADF468}"/>
              </a:ext>
            </a:extLst>
          </p:cNvPr>
          <p:cNvSpPr/>
          <p:nvPr/>
        </p:nvSpPr>
        <p:spPr>
          <a:xfrm>
            <a:off x="80467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Organigramme : Terminateur 2">
            <a:extLst>
              <a:ext uri="{FF2B5EF4-FFF2-40B4-BE49-F238E27FC236}">
                <a16:creationId xmlns:a16="http://schemas.microsoft.com/office/drawing/2014/main" id="{80DA3436-69B1-44D6-AF15-DA7FCB4F657C}"/>
              </a:ext>
            </a:extLst>
          </p:cNvPr>
          <p:cNvSpPr/>
          <p:nvPr/>
        </p:nvSpPr>
        <p:spPr>
          <a:xfrm>
            <a:off x="99822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rganigramme : Terminateur 3">
            <a:extLst>
              <a:ext uri="{FF2B5EF4-FFF2-40B4-BE49-F238E27FC236}">
                <a16:creationId xmlns:a16="http://schemas.microsoft.com/office/drawing/2014/main" id="{F41CAD1E-FA04-409E-9B52-0F6121E860C9}"/>
              </a:ext>
            </a:extLst>
          </p:cNvPr>
          <p:cNvSpPr/>
          <p:nvPr/>
        </p:nvSpPr>
        <p:spPr>
          <a:xfrm>
            <a:off x="119176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Terminateur 4">
            <a:extLst>
              <a:ext uri="{FF2B5EF4-FFF2-40B4-BE49-F238E27FC236}">
                <a16:creationId xmlns:a16="http://schemas.microsoft.com/office/drawing/2014/main" id="{0224BC77-E6CC-46F5-B900-E920CCB537BF}"/>
              </a:ext>
            </a:extLst>
          </p:cNvPr>
          <p:cNvSpPr/>
          <p:nvPr/>
        </p:nvSpPr>
        <p:spPr>
          <a:xfrm>
            <a:off x="138531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rganigramme : Terminateur 5">
            <a:extLst>
              <a:ext uri="{FF2B5EF4-FFF2-40B4-BE49-F238E27FC236}">
                <a16:creationId xmlns:a16="http://schemas.microsoft.com/office/drawing/2014/main" id="{42EC7E11-AD08-4314-8802-8CA3386085E0}"/>
              </a:ext>
            </a:extLst>
          </p:cNvPr>
          <p:cNvSpPr/>
          <p:nvPr/>
        </p:nvSpPr>
        <p:spPr>
          <a:xfrm>
            <a:off x="157886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rganigramme : Terminateur 6">
            <a:extLst>
              <a:ext uri="{FF2B5EF4-FFF2-40B4-BE49-F238E27FC236}">
                <a16:creationId xmlns:a16="http://schemas.microsoft.com/office/drawing/2014/main" id="{BE8828B4-3F64-4654-B774-A18E3F6D8942}"/>
              </a:ext>
            </a:extLst>
          </p:cNvPr>
          <p:cNvSpPr/>
          <p:nvPr/>
        </p:nvSpPr>
        <p:spPr>
          <a:xfrm>
            <a:off x="80467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Terminateur 7">
            <a:extLst>
              <a:ext uri="{FF2B5EF4-FFF2-40B4-BE49-F238E27FC236}">
                <a16:creationId xmlns:a16="http://schemas.microsoft.com/office/drawing/2014/main" id="{6551D5AE-A24D-4666-9784-7EE93D2DA0AF}"/>
              </a:ext>
            </a:extLst>
          </p:cNvPr>
          <p:cNvSpPr/>
          <p:nvPr/>
        </p:nvSpPr>
        <p:spPr>
          <a:xfrm>
            <a:off x="99822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Terminateur 8">
            <a:extLst>
              <a:ext uri="{FF2B5EF4-FFF2-40B4-BE49-F238E27FC236}">
                <a16:creationId xmlns:a16="http://schemas.microsoft.com/office/drawing/2014/main" id="{BEC98722-97EC-47A9-8670-398A44E3CDC9}"/>
              </a:ext>
            </a:extLst>
          </p:cNvPr>
          <p:cNvSpPr/>
          <p:nvPr/>
        </p:nvSpPr>
        <p:spPr>
          <a:xfrm>
            <a:off x="119176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rganigramme : Terminateur 9">
            <a:extLst>
              <a:ext uri="{FF2B5EF4-FFF2-40B4-BE49-F238E27FC236}">
                <a16:creationId xmlns:a16="http://schemas.microsoft.com/office/drawing/2014/main" id="{9861060D-94FE-4BD3-A763-5CC529D959A5}"/>
              </a:ext>
            </a:extLst>
          </p:cNvPr>
          <p:cNvSpPr/>
          <p:nvPr/>
        </p:nvSpPr>
        <p:spPr>
          <a:xfrm>
            <a:off x="138531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rganigramme : Terminateur 10">
            <a:extLst>
              <a:ext uri="{FF2B5EF4-FFF2-40B4-BE49-F238E27FC236}">
                <a16:creationId xmlns:a16="http://schemas.microsoft.com/office/drawing/2014/main" id="{FC8008FA-AB54-4C7D-B375-D119A4A5EEC3}"/>
              </a:ext>
            </a:extLst>
          </p:cNvPr>
          <p:cNvSpPr/>
          <p:nvPr/>
        </p:nvSpPr>
        <p:spPr>
          <a:xfrm>
            <a:off x="157886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Terminateur 11">
            <a:extLst>
              <a:ext uri="{FF2B5EF4-FFF2-40B4-BE49-F238E27FC236}">
                <a16:creationId xmlns:a16="http://schemas.microsoft.com/office/drawing/2014/main" id="{A28ABE8E-790B-4E28-B31C-5877D52A82BE}"/>
              </a:ext>
            </a:extLst>
          </p:cNvPr>
          <p:cNvSpPr/>
          <p:nvPr/>
        </p:nvSpPr>
        <p:spPr>
          <a:xfrm>
            <a:off x="243840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rganigramme : Terminateur 12">
            <a:extLst>
              <a:ext uri="{FF2B5EF4-FFF2-40B4-BE49-F238E27FC236}">
                <a16:creationId xmlns:a16="http://schemas.microsoft.com/office/drawing/2014/main" id="{D483251F-1134-45A8-9D72-19F60AAAF92E}"/>
              </a:ext>
            </a:extLst>
          </p:cNvPr>
          <p:cNvSpPr/>
          <p:nvPr/>
        </p:nvSpPr>
        <p:spPr>
          <a:xfrm>
            <a:off x="263194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Terminateur 13">
            <a:extLst>
              <a:ext uri="{FF2B5EF4-FFF2-40B4-BE49-F238E27FC236}">
                <a16:creationId xmlns:a16="http://schemas.microsoft.com/office/drawing/2014/main" id="{38AF301F-5739-4D8B-B0E9-970F99435EE8}"/>
              </a:ext>
            </a:extLst>
          </p:cNvPr>
          <p:cNvSpPr/>
          <p:nvPr/>
        </p:nvSpPr>
        <p:spPr>
          <a:xfrm>
            <a:off x="282549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rganigramme : Terminateur 14">
            <a:extLst>
              <a:ext uri="{FF2B5EF4-FFF2-40B4-BE49-F238E27FC236}">
                <a16:creationId xmlns:a16="http://schemas.microsoft.com/office/drawing/2014/main" id="{EEA3D756-3B7D-493E-9F99-A201FE1EE4C7}"/>
              </a:ext>
            </a:extLst>
          </p:cNvPr>
          <p:cNvSpPr/>
          <p:nvPr/>
        </p:nvSpPr>
        <p:spPr>
          <a:xfrm>
            <a:off x="301904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Organigramme : Terminateur 15">
            <a:extLst>
              <a:ext uri="{FF2B5EF4-FFF2-40B4-BE49-F238E27FC236}">
                <a16:creationId xmlns:a16="http://schemas.microsoft.com/office/drawing/2014/main" id="{DEAE90F9-9315-46EA-9AD1-ECDEE9F0F067}"/>
              </a:ext>
            </a:extLst>
          </p:cNvPr>
          <p:cNvSpPr/>
          <p:nvPr/>
        </p:nvSpPr>
        <p:spPr>
          <a:xfrm>
            <a:off x="321259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rganigramme : Terminateur 16">
            <a:extLst>
              <a:ext uri="{FF2B5EF4-FFF2-40B4-BE49-F238E27FC236}">
                <a16:creationId xmlns:a16="http://schemas.microsoft.com/office/drawing/2014/main" id="{C605B67B-A151-4A6A-9B91-4C543FA10DAD}"/>
              </a:ext>
            </a:extLst>
          </p:cNvPr>
          <p:cNvSpPr/>
          <p:nvPr/>
        </p:nvSpPr>
        <p:spPr>
          <a:xfrm>
            <a:off x="243840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Organigramme : Terminateur 17">
            <a:extLst>
              <a:ext uri="{FF2B5EF4-FFF2-40B4-BE49-F238E27FC236}">
                <a16:creationId xmlns:a16="http://schemas.microsoft.com/office/drawing/2014/main" id="{93767CEC-366D-4FAE-A5BC-BEE0B285614E}"/>
              </a:ext>
            </a:extLst>
          </p:cNvPr>
          <p:cNvSpPr/>
          <p:nvPr/>
        </p:nvSpPr>
        <p:spPr>
          <a:xfrm>
            <a:off x="263194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Organigramme : Terminateur 18">
            <a:extLst>
              <a:ext uri="{FF2B5EF4-FFF2-40B4-BE49-F238E27FC236}">
                <a16:creationId xmlns:a16="http://schemas.microsoft.com/office/drawing/2014/main" id="{CE6FA5A2-AD96-404C-8220-5BBF194DFBA9}"/>
              </a:ext>
            </a:extLst>
          </p:cNvPr>
          <p:cNvSpPr/>
          <p:nvPr/>
        </p:nvSpPr>
        <p:spPr>
          <a:xfrm>
            <a:off x="282549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rganigramme : Terminateur 19">
            <a:extLst>
              <a:ext uri="{FF2B5EF4-FFF2-40B4-BE49-F238E27FC236}">
                <a16:creationId xmlns:a16="http://schemas.microsoft.com/office/drawing/2014/main" id="{803D434C-6C56-458B-B35B-CFEEBD5401F2}"/>
              </a:ext>
            </a:extLst>
          </p:cNvPr>
          <p:cNvSpPr/>
          <p:nvPr/>
        </p:nvSpPr>
        <p:spPr>
          <a:xfrm>
            <a:off x="301904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Organigramme : Terminateur 20">
            <a:extLst>
              <a:ext uri="{FF2B5EF4-FFF2-40B4-BE49-F238E27FC236}">
                <a16:creationId xmlns:a16="http://schemas.microsoft.com/office/drawing/2014/main" id="{6DD9DD14-FA9D-4D03-94B8-02C43B97A5F1}"/>
              </a:ext>
            </a:extLst>
          </p:cNvPr>
          <p:cNvSpPr/>
          <p:nvPr/>
        </p:nvSpPr>
        <p:spPr>
          <a:xfrm>
            <a:off x="321259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Organigramme : Terminateur 21">
            <a:extLst>
              <a:ext uri="{FF2B5EF4-FFF2-40B4-BE49-F238E27FC236}">
                <a16:creationId xmlns:a16="http://schemas.microsoft.com/office/drawing/2014/main" id="{F2CEEE9A-6B0C-4355-BEC7-CDE697F4A687}"/>
              </a:ext>
            </a:extLst>
          </p:cNvPr>
          <p:cNvSpPr/>
          <p:nvPr/>
        </p:nvSpPr>
        <p:spPr>
          <a:xfrm>
            <a:off x="407212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Organigramme : Terminateur 22">
            <a:extLst>
              <a:ext uri="{FF2B5EF4-FFF2-40B4-BE49-F238E27FC236}">
                <a16:creationId xmlns:a16="http://schemas.microsoft.com/office/drawing/2014/main" id="{4C119CEE-E806-42A6-BC41-6C55FE9EC9C6}"/>
              </a:ext>
            </a:extLst>
          </p:cNvPr>
          <p:cNvSpPr/>
          <p:nvPr/>
        </p:nvSpPr>
        <p:spPr>
          <a:xfrm>
            <a:off x="426567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Organigramme : Terminateur 23">
            <a:extLst>
              <a:ext uri="{FF2B5EF4-FFF2-40B4-BE49-F238E27FC236}">
                <a16:creationId xmlns:a16="http://schemas.microsoft.com/office/drawing/2014/main" id="{B44DE9F1-7BEA-47B3-AB4F-E1826038A8B3}"/>
              </a:ext>
            </a:extLst>
          </p:cNvPr>
          <p:cNvSpPr/>
          <p:nvPr/>
        </p:nvSpPr>
        <p:spPr>
          <a:xfrm>
            <a:off x="445922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Organigramme : Terminateur 24">
            <a:extLst>
              <a:ext uri="{FF2B5EF4-FFF2-40B4-BE49-F238E27FC236}">
                <a16:creationId xmlns:a16="http://schemas.microsoft.com/office/drawing/2014/main" id="{E8AB9449-D56C-4F8A-A0CE-D420FD1FFA8F}"/>
              </a:ext>
            </a:extLst>
          </p:cNvPr>
          <p:cNvSpPr/>
          <p:nvPr/>
        </p:nvSpPr>
        <p:spPr>
          <a:xfrm>
            <a:off x="465277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Organigramme : Terminateur 25">
            <a:extLst>
              <a:ext uri="{FF2B5EF4-FFF2-40B4-BE49-F238E27FC236}">
                <a16:creationId xmlns:a16="http://schemas.microsoft.com/office/drawing/2014/main" id="{D6D93CC7-AFE0-45BE-AD08-1881AF6A2854}"/>
              </a:ext>
            </a:extLst>
          </p:cNvPr>
          <p:cNvSpPr/>
          <p:nvPr/>
        </p:nvSpPr>
        <p:spPr>
          <a:xfrm>
            <a:off x="484632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Organigramme : Terminateur 26">
            <a:extLst>
              <a:ext uri="{FF2B5EF4-FFF2-40B4-BE49-F238E27FC236}">
                <a16:creationId xmlns:a16="http://schemas.microsoft.com/office/drawing/2014/main" id="{E96A4F5E-3D0E-496F-992C-5C12E26B9235}"/>
              </a:ext>
            </a:extLst>
          </p:cNvPr>
          <p:cNvSpPr/>
          <p:nvPr/>
        </p:nvSpPr>
        <p:spPr>
          <a:xfrm>
            <a:off x="407212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Organigramme : Terminateur 27">
            <a:extLst>
              <a:ext uri="{FF2B5EF4-FFF2-40B4-BE49-F238E27FC236}">
                <a16:creationId xmlns:a16="http://schemas.microsoft.com/office/drawing/2014/main" id="{732753B1-E3DD-43E5-B841-A97B0434F493}"/>
              </a:ext>
            </a:extLst>
          </p:cNvPr>
          <p:cNvSpPr/>
          <p:nvPr/>
        </p:nvSpPr>
        <p:spPr>
          <a:xfrm>
            <a:off x="426567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Organigramme : Terminateur 28">
            <a:extLst>
              <a:ext uri="{FF2B5EF4-FFF2-40B4-BE49-F238E27FC236}">
                <a16:creationId xmlns:a16="http://schemas.microsoft.com/office/drawing/2014/main" id="{303D1B7F-7340-433D-82D3-D27D326F6330}"/>
              </a:ext>
            </a:extLst>
          </p:cNvPr>
          <p:cNvSpPr/>
          <p:nvPr/>
        </p:nvSpPr>
        <p:spPr>
          <a:xfrm>
            <a:off x="445922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Organigramme : Terminateur 29">
            <a:extLst>
              <a:ext uri="{FF2B5EF4-FFF2-40B4-BE49-F238E27FC236}">
                <a16:creationId xmlns:a16="http://schemas.microsoft.com/office/drawing/2014/main" id="{45AF8B8F-D99C-4ABB-ADD7-3D80E126D7E6}"/>
              </a:ext>
            </a:extLst>
          </p:cNvPr>
          <p:cNvSpPr/>
          <p:nvPr/>
        </p:nvSpPr>
        <p:spPr>
          <a:xfrm>
            <a:off x="465277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Terminateur 30">
            <a:extLst>
              <a:ext uri="{FF2B5EF4-FFF2-40B4-BE49-F238E27FC236}">
                <a16:creationId xmlns:a16="http://schemas.microsoft.com/office/drawing/2014/main" id="{F3414777-17E4-4005-B49C-44302EDBF34A}"/>
              </a:ext>
            </a:extLst>
          </p:cNvPr>
          <p:cNvSpPr/>
          <p:nvPr/>
        </p:nvSpPr>
        <p:spPr>
          <a:xfrm>
            <a:off x="484632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Organigramme : Terminateur 31">
            <a:extLst>
              <a:ext uri="{FF2B5EF4-FFF2-40B4-BE49-F238E27FC236}">
                <a16:creationId xmlns:a16="http://schemas.microsoft.com/office/drawing/2014/main" id="{C36053B7-17BF-4E2E-A635-FC027CE4D2DC}"/>
              </a:ext>
            </a:extLst>
          </p:cNvPr>
          <p:cNvSpPr/>
          <p:nvPr/>
        </p:nvSpPr>
        <p:spPr>
          <a:xfrm>
            <a:off x="570585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Organigramme : Terminateur 32">
            <a:extLst>
              <a:ext uri="{FF2B5EF4-FFF2-40B4-BE49-F238E27FC236}">
                <a16:creationId xmlns:a16="http://schemas.microsoft.com/office/drawing/2014/main" id="{10E0F5FD-A6E7-4BD6-A51A-4B21AB1C36B5}"/>
              </a:ext>
            </a:extLst>
          </p:cNvPr>
          <p:cNvSpPr/>
          <p:nvPr/>
        </p:nvSpPr>
        <p:spPr>
          <a:xfrm>
            <a:off x="589940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Organigramme : Terminateur 33">
            <a:extLst>
              <a:ext uri="{FF2B5EF4-FFF2-40B4-BE49-F238E27FC236}">
                <a16:creationId xmlns:a16="http://schemas.microsoft.com/office/drawing/2014/main" id="{30DDF7D2-1728-466A-B9DF-30F60C6945C2}"/>
              </a:ext>
            </a:extLst>
          </p:cNvPr>
          <p:cNvSpPr/>
          <p:nvPr/>
        </p:nvSpPr>
        <p:spPr>
          <a:xfrm>
            <a:off x="609295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Organigramme : Terminateur 34">
            <a:extLst>
              <a:ext uri="{FF2B5EF4-FFF2-40B4-BE49-F238E27FC236}">
                <a16:creationId xmlns:a16="http://schemas.microsoft.com/office/drawing/2014/main" id="{8BE761EA-F4DF-49E1-AE7F-4F88A6154DDA}"/>
              </a:ext>
            </a:extLst>
          </p:cNvPr>
          <p:cNvSpPr/>
          <p:nvPr/>
        </p:nvSpPr>
        <p:spPr>
          <a:xfrm>
            <a:off x="628650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Organigramme : Terminateur 35">
            <a:extLst>
              <a:ext uri="{FF2B5EF4-FFF2-40B4-BE49-F238E27FC236}">
                <a16:creationId xmlns:a16="http://schemas.microsoft.com/office/drawing/2014/main" id="{3E6F5B75-D5A3-4B9F-812D-A5A35A016D0C}"/>
              </a:ext>
            </a:extLst>
          </p:cNvPr>
          <p:cNvSpPr/>
          <p:nvPr/>
        </p:nvSpPr>
        <p:spPr>
          <a:xfrm>
            <a:off x="648004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Terminateur 36">
            <a:extLst>
              <a:ext uri="{FF2B5EF4-FFF2-40B4-BE49-F238E27FC236}">
                <a16:creationId xmlns:a16="http://schemas.microsoft.com/office/drawing/2014/main" id="{6E3984A6-F1D2-4596-9E65-7D951891642B}"/>
              </a:ext>
            </a:extLst>
          </p:cNvPr>
          <p:cNvSpPr/>
          <p:nvPr/>
        </p:nvSpPr>
        <p:spPr>
          <a:xfrm>
            <a:off x="570585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Terminateur 37">
            <a:extLst>
              <a:ext uri="{FF2B5EF4-FFF2-40B4-BE49-F238E27FC236}">
                <a16:creationId xmlns:a16="http://schemas.microsoft.com/office/drawing/2014/main" id="{79FA9F91-B707-4CEB-8325-44735C4F0B78}"/>
              </a:ext>
            </a:extLst>
          </p:cNvPr>
          <p:cNvSpPr/>
          <p:nvPr/>
        </p:nvSpPr>
        <p:spPr>
          <a:xfrm>
            <a:off x="589940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Terminateur 38">
            <a:extLst>
              <a:ext uri="{FF2B5EF4-FFF2-40B4-BE49-F238E27FC236}">
                <a16:creationId xmlns:a16="http://schemas.microsoft.com/office/drawing/2014/main" id="{F46A04DD-3032-4E43-B3DF-EF02D6ABE2C9}"/>
              </a:ext>
            </a:extLst>
          </p:cNvPr>
          <p:cNvSpPr/>
          <p:nvPr/>
        </p:nvSpPr>
        <p:spPr>
          <a:xfrm>
            <a:off x="609295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Terminateur 39">
            <a:extLst>
              <a:ext uri="{FF2B5EF4-FFF2-40B4-BE49-F238E27FC236}">
                <a16:creationId xmlns:a16="http://schemas.microsoft.com/office/drawing/2014/main" id="{BC88883D-7241-4726-A245-0B263220F632}"/>
              </a:ext>
            </a:extLst>
          </p:cNvPr>
          <p:cNvSpPr/>
          <p:nvPr/>
        </p:nvSpPr>
        <p:spPr>
          <a:xfrm>
            <a:off x="628650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Terminateur 40">
            <a:extLst>
              <a:ext uri="{FF2B5EF4-FFF2-40B4-BE49-F238E27FC236}">
                <a16:creationId xmlns:a16="http://schemas.microsoft.com/office/drawing/2014/main" id="{297B7AE0-12E1-48C3-B034-FC686132FEF1}"/>
              </a:ext>
            </a:extLst>
          </p:cNvPr>
          <p:cNvSpPr/>
          <p:nvPr/>
        </p:nvSpPr>
        <p:spPr>
          <a:xfrm>
            <a:off x="648004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Terminateur 41">
            <a:extLst>
              <a:ext uri="{FF2B5EF4-FFF2-40B4-BE49-F238E27FC236}">
                <a16:creationId xmlns:a16="http://schemas.microsoft.com/office/drawing/2014/main" id="{DC133260-8F50-48DA-91D8-6DE296744FD4}"/>
              </a:ext>
            </a:extLst>
          </p:cNvPr>
          <p:cNvSpPr/>
          <p:nvPr/>
        </p:nvSpPr>
        <p:spPr>
          <a:xfrm>
            <a:off x="7339584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Terminateur 42">
            <a:extLst>
              <a:ext uri="{FF2B5EF4-FFF2-40B4-BE49-F238E27FC236}">
                <a16:creationId xmlns:a16="http://schemas.microsoft.com/office/drawing/2014/main" id="{39DEC374-C5E8-4F59-BD96-FB3157234648}"/>
              </a:ext>
            </a:extLst>
          </p:cNvPr>
          <p:cNvSpPr/>
          <p:nvPr/>
        </p:nvSpPr>
        <p:spPr>
          <a:xfrm>
            <a:off x="7533132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Terminateur 43">
            <a:extLst>
              <a:ext uri="{FF2B5EF4-FFF2-40B4-BE49-F238E27FC236}">
                <a16:creationId xmlns:a16="http://schemas.microsoft.com/office/drawing/2014/main" id="{1B74CCA8-E645-44F9-987C-1DAD0870EB39}"/>
              </a:ext>
            </a:extLst>
          </p:cNvPr>
          <p:cNvSpPr/>
          <p:nvPr/>
        </p:nvSpPr>
        <p:spPr>
          <a:xfrm>
            <a:off x="7726680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rganigramme : Terminateur 44">
            <a:extLst>
              <a:ext uri="{FF2B5EF4-FFF2-40B4-BE49-F238E27FC236}">
                <a16:creationId xmlns:a16="http://schemas.microsoft.com/office/drawing/2014/main" id="{7E4E8F5D-96DB-4837-9B31-E177CB1BE598}"/>
              </a:ext>
            </a:extLst>
          </p:cNvPr>
          <p:cNvSpPr/>
          <p:nvPr/>
        </p:nvSpPr>
        <p:spPr>
          <a:xfrm>
            <a:off x="7920228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Organigramme : Terminateur 45">
            <a:extLst>
              <a:ext uri="{FF2B5EF4-FFF2-40B4-BE49-F238E27FC236}">
                <a16:creationId xmlns:a16="http://schemas.microsoft.com/office/drawing/2014/main" id="{EFE0C811-6844-4670-9ACE-310195E45DF8}"/>
              </a:ext>
            </a:extLst>
          </p:cNvPr>
          <p:cNvSpPr/>
          <p:nvPr/>
        </p:nvSpPr>
        <p:spPr>
          <a:xfrm>
            <a:off x="8113776" y="576072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Terminateur 46">
            <a:extLst>
              <a:ext uri="{FF2B5EF4-FFF2-40B4-BE49-F238E27FC236}">
                <a16:creationId xmlns:a16="http://schemas.microsoft.com/office/drawing/2014/main" id="{EE35FD0B-37BC-4874-8EB5-63568CA9A09A}"/>
              </a:ext>
            </a:extLst>
          </p:cNvPr>
          <p:cNvSpPr/>
          <p:nvPr/>
        </p:nvSpPr>
        <p:spPr>
          <a:xfrm>
            <a:off x="7339584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Terminateur 47">
            <a:extLst>
              <a:ext uri="{FF2B5EF4-FFF2-40B4-BE49-F238E27FC236}">
                <a16:creationId xmlns:a16="http://schemas.microsoft.com/office/drawing/2014/main" id="{A06268CA-8439-4097-822E-996382E31080}"/>
              </a:ext>
            </a:extLst>
          </p:cNvPr>
          <p:cNvSpPr/>
          <p:nvPr/>
        </p:nvSpPr>
        <p:spPr>
          <a:xfrm>
            <a:off x="7533132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Terminateur 48">
            <a:extLst>
              <a:ext uri="{FF2B5EF4-FFF2-40B4-BE49-F238E27FC236}">
                <a16:creationId xmlns:a16="http://schemas.microsoft.com/office/drawing/2014/main" id="{54C529FD-4266-4284-8973-BD833E90A613}"/>
              </a:ext>
            </a:extLst>
          </p:cNvPr>
          <p:cNvSpPr/>
          <p:nvPr/>
        </p:nvSpPr>
        <p:spPr>
          <a:xfrm>
            <a:off x="7726680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Terminateur 49">
            <a:extLst>
              <a:ext uri="{FF2B5EF4-FFF2-40B4-BE49-F238E27FC236}">
                <a16:creationId xmlns:a16="http://schemas.microsoft.com/office/drawing/2014/main" id="{2B4659BB-8A49-4C91-A423-6DD8F7EECFA9}"/>
              </a:ext>
            </a:extLst>
          </p:cNvPr>
          <p:cNvSpPr/>
          <p:nvPr/>
        </p:nvSpPr>
        <p:spPr>
          <a:xfrm>
            <a:off x="7920228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Organigramme : Terminateur 50">
            <a:extLst>
              <a:ext uri="{FF2B5EF4-FFF2-40B4-BE49-F238E27FC236}">
                <a16:creationId xmlns:a16="http://schemas.microsoft.com/office/drawing/2014/main" id="{A84943DA-C096-42CD-97A4-DBD6EFE37476}"/>
              </a:ext>
            </a:extLst>
          </p:cNvPr>
          <p:cNvSpPr/>
          <p:nvPr/>
        </p:nvSpPr>
        <p:spPr>
          <a:xfrm>
            <a:off x="8113776" y="1606296"/>
            <a:ext cx="82296" cy="91440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B6AE4D5F-6CAE-424A-8834-5262FF3D7C1B}"/>
              </a:ext>
            </a:extLst>
          </p:cNvPr>
          <p:cNvSpPr txBox="1"/>
          <p:nvPr/>
        </p:nvSpPr>
        <p:spPr>
          <a:xfrm>
            <a:off x="804672" y="2926080"/>
            <a:ext cx="104515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>
                <a:solidFill>
                  <a:srgbClr val="FF0000"/>
                </a:solidFill>
                <a:latin typeface="Agency FB" panose="020B0503020202020204" pitchFamily="34" charset="0"/>
              </a:rPr>
              <a:t>		3</a:t>
            </a:r>
            <a:r>
              <a:rPr lang="fr-FR" sz="8800" dirty="0">
                <a:latin typeface="Agency FB" panose="020B0503020202020204" pitchFamily="34" charset="0"/>
              </a:rPr>
              <a:t>0      +     </a:t>
            </a:r>
            <a:r>
              <a:rPr lang="fr-FR" sz="8800" dirty="0">
                <a:solidFill>
                  <a:srgbClr val="FF0000"/>
                </a:solidFill>
                <a:latin typeface="Agency FB" panose="020B0503020202020204" pitchFamily="34" charset="0"/>
              </a:rPr>
              <a:t>2</a:t>
            </a:r>
            <a:r>
              <a:rPr lang="fr-FR" sz="8800" dirty="0">
                <a:latin typeface="Agency FB" panose="020B0503020202020204" pitchFamily="34" charset="0"/>
              </a:rPr>
              <a:t>0      = </a:t>
            </a:r>
            <a:r>
              <a:rPr lang="fr-FR" sz="8800" dirty="0">
                <a:solidFill>
                  <a:srgbClr val="FF0000"/>
                </a:solidFill>
                <a:latin typeface="Agency FB" panose="020B0503020202020204" pitchFamily="34" charset="0"/>
              </a:rPr>
              <a:t>5</a:t>
            </a:r>
            <a:r>
              <a:rPr lang="fr-FR" sz="8800" dirty="0">
                <a:latin typeface="Agency FB" panose="020B0503020202020204" pitchFamily="34" charset="0"/>
              </a:rPr>
              <a:t>0</a:t>
            </a:r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3BACFE5A-8CA0-4CF3-A2FE-697FDB09CB52}"/>
              </a:ext>
            </a:extLst>
          </p:cNvPr>
          <p:cNvSpPr/>
          <p:nvPr/>
        </p:nvSpPr>
        <p:spPr>
          <a:xfrm>
            <a:off x="576072" y="484632"/>
            <a:ext cx="4739640" cy="2176272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D7588FF0-8A4B-4B06-8DB6-A7E54C9DB5CB}"/>
              </a:ext>
            </a:extLst>
          </p:cNvPr>
          <p:cNvSpPr/>
          <p:nvPr/>
        </p:nvSpPr>
        <p:spPr>
          <a:xfrm>
            <a:off x="5474210" y="484632"/>
            <a:ext cx="3029710" cy="2176272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266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 animBg="1"/>
      <p:bldP spid="5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121</Words>
  <Application>Microsoft Office PowerPoint</Application>
  <PresentationFormat>Grand écran</PresentationFormat>
  <Paragraphs>93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Agency FB</vt:lpstr>
      <vt:lpstr>Arial</vt:lpstr>
      <vt:lpstr>Calibri</vt:lpstr>
      <vt:lpstr>Calibri Light</vt:lpstr>
      <vt:lpstr>Thème Office</vt:lpstr>
      <vt:lpstr>Les nombres de 0 à 59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nombres de 0 à 59</dc:title>
  <dc:creator>Véronique Lacour</dc:creator>
  <cp:lastModifiedBy>Véronique Lacour</cp:lastModifiedBy>
  <cp:revision>5</cp:revision>
  <dcterms:created xsi:type="dcterms:W3CDTF">2018-08-14T12:47:51Z</dcterms:created>
  <dcterms:modified xsi:type="dcterms:W3CDTF">2018-08-14T13:18:55Z</dcterms:modified>
</cp:coreProperties>
</file>