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53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47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01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1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51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24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7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98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40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06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374F6-1D58-4925-8721-24D67AB68008}" type="datetimeFigureOut">
              <a:rPr lang="fr-FR" smtClean="0"/>
              <a:t>13/06/2017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1D560-3EFF-4E79-B1A4-16B340401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73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63D714B-F98E-4A13-9549-6BC95901E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50978"/>
              </p:ext>
            </p:extLst>
          </p:nvPr>
        </p:nvGraphicFramePr>
        <p:xfrm>
          <a:off x="166995" y="4557030"/>
          <a:ext cx="9310257" cy="203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387">
                  <a:extLst>
                    <a:ext uri="{9D8B030D-6E8A-4147-A177-3AD203B41FA5}">
                      <a16:colId xmlns:a16="http://schemas.microsoft.com/office/drawing/2014/main" val="211131841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936418735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170817799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837691194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04538161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55374993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670537808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818732923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183421052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6938538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755731371"/>
                    </a:ext>
                  </a:extLst>
                </a:gridCol>
              </a:tblGrid>
              <a:tr h="330745">
                <a:tc rowSpan="3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MOTRICITE FINE</a:t>
                      </a:r>
                    </a:p>
                    <a:p>
                      <a:pPr algn="ctr"/>
                      <a:r>
                        <a:rPr lang="fr-FR" sz="800" b="0" kern="120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Découvrir des objets et comprendre leur fonctionnement et leur utilité.</a:t>
                      </a:r>
                    </a:p>
                    <a:p>
                      <a:pPr algn="ctr"/>
                      <a:r>
                        <a:rPr lang="fr-FR" sz="800" b="0" kern="120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Travailler sa motricité fine et sa coordination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ysClr val="windowText" lastClr="000000"/>
                          </a:solidFill>
                          <a:latin typeface="appleberry" pitchFamily="2" charset="0"/>
                        </a:rPr>
                        <a:t>MOYENNE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893461"/>
                  </a:ext>
                </a:extLst>
              </a:tr>
              <a:tr h="330745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appleberry" pitchFamily="2" charset="0"/>
                        </a:rPr>
                        <a:t>PETITE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ppleberry" pitchFamily="2" charset="0"/>
                        </a:rPr>
                        <a:t>GRANDE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709238"/>
                  </a:ext>
                </a:extLst>
              </a:tr>
              <a:tr h="1376248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139003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AE87839-3E8E-4DE2-A813-555867A4C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419095"/>
              </p:ext>
            </p:extLst>
          </p:nvPr>
        </p:nvGraphicFramePr>
        <p:xfrm>
          <a:off x="230204" y="300596"/>
          <a:ext cx="9310257" cy="203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387">
                  <a:extLst>
                    <a:ext uri="{9D8B030D-6E8A-4147-A177-3AD203B41FA5}">
                      <a16:colId xmlns:a16="http://schemas.microsoft.com/office/drawing/2014/main" val="211131841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936418735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170817799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837691194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04538161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55374993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670537808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818732923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1834210527"/>
                    </a:ext>
                  </a:extLst>
                </a:gridCol>
                <a:gridCol w="1692774">
                  <a:extLst>
                    <a:ext uri="{9D8B030D-6E8A-4147-A177-3AD203B41FA5}">
                      <a16:colId xmlns:a16="http://schemas.microsoft.com/office/drawing/2014/main" val="269385380"/>
                    </a:ext>
                  </a:extLst>
                </a:gridCol>
              </a:tblGrid>
              <a:tr h="330745">
                <a:tc rowSpan="3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LANGAGE</a:t>
                      </a:r>
                    </a:p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Découvrir le principe alphabétique, comprendre  les notions de lettres/mots et leur fonctionnement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ysClr val="windowText" lastClr="000000"/>
                          </a:solidFill>
                          <a:latin typeface="appleberry" pitchFamily="2" charset="0"/>
                        </a:rPr>
                        <a:t>MOYENNE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893461"/>
                  </a:ext>
                </a:extLst>
              </a:tr>
              <a:tr h="330745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appleberry" pitchFamily="2" charset="0"/>
                        </a:rPr>
                        <a:t>PETITE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ppleberry" pitchFamily="2" charset="0"/>
                        </a:rPr>
                        <a:t>GRANDE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709238"/>
                  </a:ext>
                </a:extLst>
              </a:tr>
              <a:tr h="1376248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139003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3C4F64D-6393-49E1-85EC-0E4E0CD7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068989"/>
              </p:ext>
            </p:extLst>
          </p:nvPr>
        </p:nvGraphicFramePr>
        <p:xfrm>
          <a:off x="208563" y="2501277"/>
          <a:ext cx="9310257" cy="203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387">
                  <a:extLst>
                    <a:ext uri="{9D8B030D-6E8A-4147-A177-3AD203B41FA5}">
                      <a16:colId xmlns:a16="http://schemas.microsoft.com/office/drawing/2014/main" val="211131841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936418735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170817799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837691194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04538161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55374993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670537808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818732923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183421052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6938538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755731371"/>
                    </a:ext>
                  </a:extLst>
                </a:gridCol>
              </a:tblGrid>
              <a:tr h="330745">
                <a:tc rowSpan="3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STRUCTURER SA PENSÉE</a:t>
                      </a:r>
                    </a:p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Découvrir les nombres et leurs utilisations. Stabiliser la connaissance des petits nombres. Composer ou décomposer des collections jusqu’à 10</a:t>
                      </a:r>
                      <a:endParaRPr lang="fr-FR" sz="12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ppleberry" pitchFamily="2" charset="0"/>
                        </a:rPr>
                        <a:t>MOYENNE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893461"/>
                  </a:ext>
                </a:extLst>
              </a:tr>
              <a:tr h="330745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appleberry" pitchFamily="2" charset="0"/>
                        </a:rPr>
                        <a:t>PETITE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ppleberry" pitchFamily="2" charset="0"/>
                        </a:rPr>
                        <a:t>GRANDE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709238"/>
                  </a:ext>
                </a:extLst>
              </a:tr>
              <a:tr h="1376248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139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43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02C1246-972C-4726-89CE-4E018862D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262856"/>
              </p:ext>
            </p:extLst>
          </p:nvPr>
        </p:nvGraphicFramePr>
        <p:xfrm>
          <a:off x="222412" y="195552"/>
          <a:ext cx="9310257" cy="203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387">
                  <a:extLst>
                    <a:ext uri="{9D8B030D-6E8A-4147-A177-3AD203B41FA5}">
                      <a16:colId xmlns:a16="http://schemas.microsoft.com/office/drawing/2014/main" val="211131841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936418735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170817799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837691194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04538161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55374993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670537808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3818732923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1834210527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269385380"/>
                    </a:ext>
                  </a:extLst>
                </a:gridCol>
                <a:gridCol w="846387">
                  <a:extLst>
                    <a:ext uri="{9D8B030D-6E8A-4147-A177-3AD203B41FA5}">
                      <a16:colId xmlns:a16="http://schemas.microsoft.com/office/drawing/2014/main" val="755731371"/>
                    </a:ext>
                  </a:extLst>
                </a:gridCol>
              </a:tblGrid>
              <a:tr h="330745">
                <a:tc rowSpan="3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EXPLORER LE MONDE</a:t>
                      </a:r>
                    </a:p>
                    <a:p>
                      <a:pPr algn="ctr"/>
                      <a:r>
                        <a:rPr lang="fr-FR" sz="6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Situer les objets les uns par rapport aux autres. Se repérer dans un quadrillage. Se déplacer dans un quadrillage. Suivre un parcours donné codé ou non..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ppleberry" pitchFamily="2" charset="0"/>
                        </a:rPr>
                        <a:t>MOYENNE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893461"/>
                  </a:ext>
                </a:extLst>
              </a:tr>
              <a:tr h="330745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appleberry" pitchFamily="2" charset="0"/>
                        </a:rPr>
                        <a:t>PETITE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ppleberry" pitchFamily="2" charset="0"/>
                        </a:rPr>
                        <a:t>GRANDE SECTION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709238"/>
                  </a:ext>
                </a:extLst>
              </a:tr>
              <a:tr h="1376248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ppleber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139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488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117</Words>
  <Application>Microsoft Office PowerPoint</Application>
  <PresentationFormat>Format A4 (210 x 297 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appleberry</vt:lpstr>
      <vt:lpstr>Arial</vt:lpstr>
      <vt:lpstr>Calibri</vt:lpstr>
      <vt:lpstr>Calibri Light</vt:lpstr>
      <vt:lpstr>Script cole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flo.mathias</cp:lastModifiedBy>
  <cp:revision>1</cp:revision>
  <dcterms:created xsi:type="dcterms:W3CDTF">2017-06-13T09:59:05Z</dcterms:created>
  <dcterms:modified xsi:type="dcterms:W3CDTF">2017-06-13T10:01:02Z</dcterms:modified>
</cp:coreProperties>
</file>