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7200900" cy="10440988"/>
  <p:notesSz cx="6858000" cy="9144000"/>
  <p:defaultTextStyle>
    <a:defPPr>
      <a:defRPr lang="fr-FR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4660"/>
  </p:normalViewPr>
  <p:slideViewPr>
    <p:cSldViewPr>
      <p:cViewPr varScale="1">
        <p:scale>
          <a:sx n="52" d="100"/>
          <a:sy n="52" d="100"/>
        </p:scale>
        <p:origin x="2880" y="53"/>
      </p:cViewPr>
      <p:guideLst>
        <p:guide orient="horz" pos="3289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243475"/>
            <a:ext cx="6120765" cy="223804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61996" y="439876"/>
            <a:ext cx="1848981" cy="935338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11302" y="439876"/>
            <a:ext cx="5430679" cy="935338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709302"/>
            <a:ext cx="6120765" cy="207369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425337"/>
            <a:ext cx="6120765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11302" y="2557076"/>
            <a:ext cx="3639204" cy="723618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0521" y="2557076"/>
            <a:ext cx="3640455" cy="723618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18124"/>
            <a:ext cx="6480810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37139"/>
            <a:ext cx="318164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311147"/>
            <a:ext cx="318164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337139"/>
            <a:ext cx="318289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311147"/>
            <a:ext cx="318289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15706"/>
            <a:ext cx="2369046" cy="176916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15708"/>
            <a:ext cx="4025503" cy="891109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84875"/>
            <a:ext cx="2369046" cy="714192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308692"/>
            <a:ext cx="4320540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32922"/>
            <a:ext cx="4320540" cy="6264593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8171525"/>
            <a:ext cx="4320540" cy="122536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6" y="418124"/>
            <a:ext cx="6480810" cy="1740165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2436233"/>
            <a:ext cx="6480810" cy="6890569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677250"/>
            <a:ext cx="1680210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7317-E6D9-4E9B-8C0C-ECD54BE11B7A}" type="datetimeFigureOut">
              <a:rPr lang="fr-FR" smtClean="0"/>
              <a:pPr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677250"/>
            <a:ext cx="2280285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677250"/>
            <a:ext cx="1680210" cy="55588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2389-06D8-4430-88AF-C94BD8544C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622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8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04988"/>
          <a:ext cx="3243260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 légume est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7640" y="504988"/>
          <a:ext cx="3243260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9BBAAD9-250E-47E5-AA1D-FB7005993A29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12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14725"/>
              </p:ext>
            </p:extLst>
          </p:nvPr>
        </p:nvGraphicFramePr>
        <p:xfrm>
          <a:off x="242864" y="505586"/>
          <a:ext cx="6381922" cy="993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1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2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toujours 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toujours 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toujours 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toujours 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toujours 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Pourquoi pèsent-elles</a:t>
                      </a:r>
                      <a:r>
                        <a:rPr lang="fr-FR" sz="1800" baseline="0" dirty="0"/>
                        <a:t>  toujours trois kilogrammes ?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AD23C89-828A-4EDE-8BA1-F4CE4AB7A4E7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13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3921"/>
              </p:ext>
            </p:extLst>
          </p:nvPr>
        </p:nvGraphicFramePr>
        <p:xfrm>
          <a:off x="0" y="504988"/>
          <a:ext cx="3314698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d’un oiseau et d’une fraise.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85358"/>
              </p:ext>
            </p:extLst>
          </p:nvPr>
        </p:nvGraphicFramePr>
        <p:xfrm>
          <a:off x="3386136" y="504988"/>
          <a:ext cx="3814764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4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encore 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C’est  encore le</a:t>
                      </a:r>
                      <a:r>
                        <a:rPr lang="fr-FR" sz="1200" baseline="0" dirty="0"/>
                        <a:t> dessin de deux oiseaux et de dix fraises.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5CADC02-08C2-4EB9-B550-613E18D719E2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13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83691"/>
              </p:ext>
            </p:extLst>
          </p:nvPr>
        </p:nvGraphicFramePr>
        <p:xfrm>
          <a:off x="242864" y="505586"/>
          <a:ext cx="6021882" cy="993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2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</a:t>
                      </a:r>
                      <a:r>
                        <a:rPr lang="fr-FR" sz="1800" dirty="0"/>
                        <a:t> encore </a:t>
                      </a:r>
                      <a:r>
                        <a:rPr lang="fr-FR" sz="1800" baseline="0" dirty="0"/>
                        <a:t> </a:t>
                      </a:r>
                      <a:r>
                        <a:rPr lang="fr-FR" sz="1800" dirty="0"/>
                        <a:t>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</a:t>
                      </a:r>
                      <a:r>
                        <a:rPr lang="fr-FR" sz="1800" dirty="0"/>
                        <a:t> encore </a:t>
                      </a:r>
                      <a:r>
                        <a:rPr lang="fr-FR" sz="1800" baseline="0" dirty="0"/>
                        <a:t> </a:t>
                      </a:r>
                      <a:r>
                        <a:rPr lang="fr-FR" sz="1800" dirty="0"/>
                        <a:t>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</a:t>
                      </a:r>
                      <a:r>
                        <a:rPr lang="fr-FR" sz="1800" dirty="0"/>
                        <a:t> encore </a:t>
                      </a:r>
                      <a:r>
                        <a:rPr lang="fr-FR" sz="1800" baseline="0" dirty="0"/>
                        <a:t> </a:t>
                      </a:r>
                      <a:r>
                        <a:rPr lang="fr-FR" sz="1800" dirty="0"/>
                        <a:t>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sont </a:t>
                      </a:r>
                      <a:r>
                        <a:rPr lang="fr-FR" sz="1800" dirty="0"/>
                        <a:t> encore les</a:t>
                      </a:r>
                      <a:r>
                        <a:rPr lang="fr-FR" sz="1800" baseline="0" dirty="0"/>
                        <a:t> 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</a:t>
                      </a:r>
                      <a:r>
                        <a:rPr lang="fr-FR" sz="1800" baseline="0" dirty="0"/>
                        <a:t> </a:t>
                      </a:r>
                      <a:r>
                        <a:rPr lang="fr-FR" sz="1800" baseline="0"/>
                        <a:t>sont </a:t>
                      </a:r>
                      <a:r>
                        <a:rPr lang="fr-FR" sz="1800"/>
                        <a:t> encore les</a:t>
                      </a:r>
                      <a:r>
                        <a:rPr lang="fr-FR" sz="1800" baseline="0"/>
                        <a:t> </a:t>
                      </a:r>
                      <a:r>
                        <a:rPr lang="fr-FR" sz="1800" baseline="0" dirty="0"/>
                        <a:t>dessins de deux oiseaux et de dix fraises.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F2E343A-1E4E-4444-A256-9E7C82F990D1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622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8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04988"/>
          <a:ext cx="3243260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gros légumes sont gris.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681E0C3-09B1-4902-A84C-AF62E82C5DEC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622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9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04988"/>
          <a:ext cx="3243260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Il est</a:t>
                      </a:r>
                      <a:r>
                        <a:rPr lang="fr-FR" sz="1800" baseline="0" dirty="0"/>
                        <a:t> toujours gentil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7640" y="504988"/>
          <a:ext cx="3243260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 est</a:t>
                      </a:r>
                      <a:r>
                        <a:rPr lang="fr-FR" sz="1800" baseline="0" dirty="0"/>
                        <a:t> toujours gentille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0ACAA0-4C95-4C8C-89EA-47873579F29A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622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9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04988"/>
          <a:ext cx="3243260" cy="993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2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Elles sont</a:t>
                      </a:r>
                      <a:r>
                        <a:rPr lang="fr-FR" sz="1800" baseline="0" dirty="0"/>
                        <a:t> toujours gentilles</a:t>
                      </a:r>
                      <a:r>
                        <a:rPr lang="fr-FR" sz="1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C96951B-3227-4E77-8000-236FE3C0F507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10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08984"/>
              </p:ext>
            </p:extLst>
          </p:nvPr>
        </p:nvGraphicFramePr>
        <p:xfrm>
          <a:off x="0" y="504988"/>
          <a:ext cx="3314698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La montagne semble vraiment magnifique.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35081"/>
              </p:ext>
            </p:extLst>
          </p:nvPr>
        </p:nvGraphicFramePr>
        <p:xfrm>
          <a:off x="3386136" y="504988"/>
          <a:ext cx="3814764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4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Les montagnes 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25DC535-A2DA-4C1E-9058-C5771BA6B5EC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10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49405"/>
              </p:ext>
            </p:extLst>
          </p:nvPr>
        </p:nvGraphicFramePr>
        <p:xfrm>
          <a:off x="242864" y="505586"/>
          <a:ext cx="6741962" cy="993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2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La</a:t>
                      </a:r>
                      <a:r>
                        <a:rPr lang="fr-FR" sz="1800" baseline="0" dirty="0"/>
                        <a:t> montagne et la campagne </a:t>
                      </a:r>
                      <a:r>
                        <a:rPr lang="fr-FR" sz="1800" dirty="0"/>
                        <a:t>semblent  vraiment magnifiques.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EEF81EE-05A1-4A2C-B6A7-0CB32A109C8A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11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504988"/>
          <a:ext cx="3314698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une leçon.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18082"/>
              </p:ext>
            </p:extLst>
          </p:nvPr>
        </p:nvGraphicFramePr>
        <p:xfrm>
          <a:off x="3386136" y="504988"/>
          <a:ext cx="3814764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4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Le grand garçon apprend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DAAF4F-7018-4E94-8921-BC96B228788E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11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34700"/>
              </p:ext>
            </p:extLst>
          </p:nvPr>
        </p:nvGraphicFramePr>
        <p:xfrm>
          <a:off x="242864" y="505586"/>
          <a:ext cx="5143536" cy="9933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226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grands garçons apprennent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grands garçons apprennent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Les grands garçons apprennent  plusieurs  leçons.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VENDREDI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03FB31-8C66-47A8-ACED-6101F86DBF0C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2726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Semaine 12 – Dictée caviardée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88642"/>
              </p:ext>
            </p:extLst>
          </p:nvPr>
        </p:nvGraphicFramePr>
        <p:xfrm>
          <a:off x="0" y="504988"/>
          <a:ext cx="3386136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toujours 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/>
                        <a:t>Pourquoi pèse-t-il</a:t>
                      </a:r>
                      <a:r>
                        <a:rPr lang="fr-FR" sz="1300" baseline="0" dirty="0"/>
                        <a:t>  toujours un kilogramme ?</a:t>
                      </a:r>
                      <a:endParaRPr lang="fr-FR" sz="13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314434" y="219834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MARDI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440975"/>
              </p:ext>
            </p:extLst>
          </p:nvPr>
        </p:nvGraphicFramePr>
        <p:xfrm>
          <a:off x="3386136" y="504988"/>
          <a:ext cx="3814764" cy="99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4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toujours 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 pèsent-ils</a:t>
                      </a:r>
                      <a:r>
                        <a:rPr lang="fr-FR" sz="1400" baseline="0" dirty="0"/>
                        <a:t>  toujours un kilogramme ?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272074" y="219834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JEUDI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E16C63C-35F0-4337-A01A-5BF7A997F163}"/>
              </a:ext>
            </a:extLst>
          </p:cNvPr>
          <p:cNvSpPr txBox="1"/>
          <p:nvPr/>
        </p:nvSpPr>
        <p:spPr>
          <a:xfrm>
            <a:off x="5957675" y="-1952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Basic Bubblez" panose="02000503000000000000" pitchFamily="2" charset="0"/>
              </a:rPr>
              <a:t>Unptitbrindecolibri</a:t>
            </a:r>
            <a:endParaRPr lang="fr-FR" sz="1200" i="1" dirty="0">
              <a:latin typeface="Basic Bubblez" panose="02000503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2988</Words>
  <Application>Microsoft Office PowerPoint</Application>
  <PresentationFormat>Personnalisé</PresentationFormat>
  <Paragraphs>456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Basic Bubblez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terra</dc:creator>
  <cp:lastModifiedBy>Enseignant2</cp:lastModifiedBy>
  <cp:revision>27</cp:revision>
  <dcterms:created xsi:type="dcterms:W3CDTF">2022-11-01T16:44:13Z</dcterms:created>
  <dcterms:modified xsi:type="dcterms:W3CDTF">2024-08-06T15:52:03Z</dcterms:modified>
</cp:coreProperties>
</file>