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92" r:id="rId3"/>
    <p:sldId id="278" r:id="rId4"/>
  </p:sldIdLst>
  <p:sldSz cx="7556500" cy="10691813"/>
  <p:notesSz cx="6858000" cy="9926638"/>
  <p:defaultTextStyle>
    <a:defPPr>
      <a:defRPr lang="fr-FR"/>
    </a:defPPr>
    <a:lvl1pPr marL="0" algn="l" defTabSz="1042665" rtl="0" eaLnBrk="1" latinLnBrk="0" hangingPunct="1">
      <a:defRPr sz="2077" kern="1200">
        <a:solidFill>
          <a:schemeClr val="tx1"/>
        </a:solidFill>
        <a:latin typeface="+mn-lt"/>
        <a:ea typeface="+mn-ea"/>
        <a:cs typeface="+mn-cs"/>
      </a:defRPr>
    </a:lvl1pPr>
    <a:lvl2pPr marL="521333" algn="l" defTabSz="1042665" rtl="0" eaLnBrk="1" latinLnBrk="0" hangingPunct="1">
      <a:defRPr sz="2077" kern="1200">
        <a:solidFill>
          <a:schemeClr val="tx1"/>
        </a:solidFill>
        <a:latin typeface="+mn-lt"/>
        <a:ea typeface="+mn-ea"/>
        <a:cs typeface="+mn-cs"/>
      </a:defRPr>
    </a:lvl2pPr>
    <a:lvl3pPr marL="1042665" algn="l" defTabSz="1042665" rtl="0" eaLnBrk="1" latinLnBrk="0" hangingPunct="1">
      <a:defRPr sz="2077" kern="1200">
        <a:solidFill>
          <a:schemeClr val="tx1"/>
        </a:solidFill>
        <a:latin typeface="+mn-lt"/>
        <a:ea typeface="+mn-ea"/>
        <a:cs typeface="+mn-cs"/>
      </a:defRPr>
    </a:lvl3pPr>
    <a:lvl4pPr marL="1563999" algn="l" defTabSz="1042665" rtl="0" eaLnBrk="1" latinLnBrk="0" hangingPunct="1">
      <a:defRPr sz="2077" kern="1200">
        <a:solidFill>
          <a:schemeClr val="tx1"/>
        </a:solidFill>
        <a:latin typeface="+mn-lt"/>
        <a:ea typeface="+mn-ea"/>
        <a:cs typeface="+mn-cs"/>
      </a:defRPr>
    </a:lvl4pPr>
    <a:lvl5pPr marL="2085331" algn="l" defTabSz="1042665" rtl="0" eaLnBrk="1" latinLnBrk="0" hangingPunct="1">
      <a:defRPr sz="2077" kern="1200">
        <a:solidFill>
          <a:schemeClr val="tx1"/>
        </a:solidFill>
        <a:latin typeface="+mn-lt"/>
        <a:ea typeface="+mn-ea"/>
        <a:cs typeface="+mn-cs"/>
      </a:defRPr>
    </a:lvl5pPr>
    <a:lvl6pPr marL="2606664" algn="l" defTabSz="1042665" rtl="0" eaLnBrk="1" latinLnBrk="0" hangingPunct="1">
      <a:defRPr sz="2077" kern="1200">
        <a:solidFill>
          <a:schemeClr val="tx1"/>
        </a:solidFill>
        <a:latin typeface="+mn-lt"/>
        <a:ea typeface="+mn-ea"/>
        <a:cs typeface="+mn-cs"/>
      </a:defRPr>
    </a:lvl6pPr>
    <a:lvl7pPr marL="3127997" algn="l" defTabSz="1042665" rtl="0" eaLnBrk="1" latinLnBrk="0" hangingPunct="1">
      <a:defRPr sz="2077" kern="1200">
        <a:solidFill>
          <a:schemeClr val="tx1"/>
        </a:solidFill>
        <a:latin typeface="+mn-lt"/>
        <a:ea typeface="+mn-ea"/>
        <a:cs typeface="+mn-cs"/>
      </a:defRPr>
    </a:lvl7pPr>
    <a:lvl8pPr marL="3649330" algn="l" defTabSz="1042665" rtl="0" eaLnBrk="1" latinLnBrk="0" hangingPunct="1">
      <a:defRPr sz="2077" kern="1200">
        <a:solidFill>
          <a:schemeClr val="tx1"/>
        </a:solidFill>
        <a:latin typeface="+mn-lt"/>
        <a:ea typeface="+mn-ea"/>
        <a:cs typeface="+mn-cs"/>
      </a:defRPr>
    </a:lvl8pPr>
    <a:lvl9pPr marL="4170663" algn="l" defTabSz="1042665" rtl="0" eaLnBrk="1" latinLnBrk="0" hangingPunct="1">
      <a:defRPr sz="207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 userDrawn="1">
          <p15:clr>
            <a:srgbClr val="A4A3A4"/>
          </p15:clr>
        </p15:guide>
        <p15:guide id="2" pos="23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B075"/>
    <a:srgbClr val="E79113"/>
    <a:srgbClr val="ECA946"/>
    <a:srgbClr val="F1BD72"/>
    <a:srgbClr val="91A51B"/>
    <a:srgbClr val="FF66FF"/>
    <a:srgbClr val="EF32EF"/>
    <a:srgbClr val="FFACFF"/>
    <a:srgbClr val="FFFFFF"/>
    <a:srgbClr val="F4C2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78" autoAdjust="0"/>
    <p:restoredTop sz="94660"/>
  </p:normalViewPr>
  <p:slideViewPr>
    <p:cSldViewPr>
      <p:cViewPr varScale="1">
        <p:scale>
          <a:sx n="52" d="100"/>
          <a:sy n="52" d="100"/>
        </p:scale>
        <p:origin x="2688" y="96"/>
      </p:cViewPr>
      <p:guideLst>
        <p:guide orient="horz" pos="3368"/>
        <p:guide pos="23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66739" y="3321394"/>
            <a:ext cx="6423025" cy="229181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33475" y="6058694"/>
            <a:ext cx="5289550" cy="273235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2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4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06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080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00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12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14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160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304BD-B7EE-41DF-8DD8-367078088D23}" type="datetimeFigureOut">
              <a:rPr lang="fr-FR" smtClean="0"/>
              <a:t>16/07/2017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02F3E-D0FB-4930-AC6F-EA22F5F53F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7529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304BD-B7EE-41DF-8DD8-367078088D23}" type="datetimeFigureOut">
              <a:rPr lang="fr-FR" smtClean="0"/>
              <a:t>16/07/2017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02F3E-D0FB-4930-AC6F-EA22F5F53F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2801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108846" y="571717"/>
            <a:ext cx="1275160" cy="12161937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83369" y="571717"/>
            <a:ext cx="3699537" cy="12161937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304BD-B7EE-41DF-8DD8-367078088D23}" type="datetimeFigureOut">
              <a:rPr lang="fr-FR" smtClean="0"/>
              <a:t>16/07/2017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02F3E-D0FB-4930-AC6F-EA22F5F53F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0474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304BD-B7EE-41DF-8DD8-367078088D23}" type="datetimeFigureOut">
              <a:rPr lang="fr-FR" smtClean="0"/>
              <a:t>16/07/2017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02F3E-D0FB-4930-AC6F-EA22F5F53F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1880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6913" y="6870480"/>
            <a:ext cx="6423025" cy="2123513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96913" y="4531648"/>
            <a:ext cx="6423025" cy="2338833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200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401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0601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0802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002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1203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1403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1604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304BD-B7EE-41DF-8DD8-367078088D23}" type="datetimeFigureOut">
              <a:rPr lang="fr-FR" smtClean="0"/>
              <a:t>16/07/2017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02F3E-D0FB-4930-AC6F-EA22F5F53F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2204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83369" y="3326343"/>
            <a:ext cx="2487348" cy="9407312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896659" y="3326343"/>
            <a:ext cx="2487348" cy="9407312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304BD-B7EE-41DF-8DD8-367078088D23}" type="datetimeFigureOut">
              <a:rPr lang="fr-FR" smtClean="0"/>
              <a:t>16/07/2017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02F3E-D0FB-4930-AC6F-EA22F5F53F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6981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7825" y="428169"/>
            <a:ext cx="6800850" cy="1781968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7826" y="2393283"/>
            <a:ext cx="3338766" cy="997407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2006" indent="0">
              <a:buNone/>
              <a:defRPr sz="2200" b="1"/>
            </a:lvl2pPr>
            <a:lvl3pPr marL="1004011" indent="0">
              <a:buNone/>
              <a:defRPr sz="2000" b="1"/>
            </a:lvl3pPr>
            <a:lvl4pPr marL="1506017" indent="0">
              <a:buNone/>
              <a:defRPr sz="1800" b="1"/>
            </a:lvl4pPr>
            <a:lvl5pPr marL="2008022" indent="0">
              <a:buNone/>
              <a:defRPr sz="1800" b="1"/>
            </a:lvl5pPr>
            <a:lvl6pPr marL="2510028" indent="0">
              <a:buNone/>
              <a:defRPr sz="1800" b="1"/>
            </a:lvl6pPr>
            <a:lvl7pPr marL="3012034" indent="0">
              <a:buNone/>
              <a:defRPr sz="1800" b="1"/>
            </a:lvl7pPr>
            <a:lvl8pPr marL="3514039" indent="0">
              <a:buNone/>
              <a:defRPr sz="1800" b="1"/>
            </a:lvl8pPr>
            <a:lvl9pPr marL="4016045" indent="0">
              <a:buNone/>
              <a:defRPr sz="18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77826" y="3390690"/>
            <a:ext cx="3338766" cy="616016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838598" y="2393283"/>
            <a:ext cx="3340078" cy="997407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2006" indent="0">
              <a:buNone/>
              <a:defRPr sz="2200" b="1"/>
            </a:lvl2pPr>
            <a:lvl3pPr marL="1004011" indent="0">
              <a:buNone/>
              <a:defRPr sz="2000" b="1"/>
            </a:lvl3pPr>
            <a:lvl4pPr marL="1506017" indent="0">
              <a:buNone/>
              <a:defRPr sz="1800" b="1"/>
            </a:lvl4pPr>
            <a:lvl5pPr marL="2008022" indent="0">
              <a:buNone/>
              <a:defRPr sz="1800" b="1"/>
            </a:lvl5pPr>
            <a:lvl6pPr marL="2510028" indent="0">
              <a:buNone/>
              <a:defRPr sz="1800" b="1"/>
            </a:lvl6pPr>
            <a:lvl7pPr marL="3012034" indent="0">
              <a:buNone/>
              <a:defRPr sz="1800" b="1"/>
            </a:lvl7pPr>
            <a:lvl8pPr marL="3514039" indent="0">
              <a:buNone/>
              <a:defRPr sz="1800" b="1"/>
            </a:lvl8pPr>
            <a:lvl9pPr marL="4016045" indent="0">
              <a:buNone/>
              <a:defRPr sz="18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838598" y="3390690"/>
            <a:ext cx="3340078" cy="616016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304BD-B7EE-41DF-8DD8-367078088D23}" type="datetimeFigureOut">
              <a:rPr lang="fr-FR" smtClean="0"/>
              <a:t>16/07/2017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02F3E-D0FB-4930-AC6F-EA22F5F53F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8497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304BD-B7EE-41DF-8DD8-367078088D23}" type="datetimeFigureOut">
              <a:rPr lang="fr-FR" smtClean="0"/>
              <a:t>16/07/2017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02F3E-D0FB-4930-AC6F-EA22F5F53F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0583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304BD-B7EE-41DF-8DD8-367078088D23}" type="datetimeFigureOut">
              <a:rPr lang="fr-FR" smtClean="0"/>
              <a:t>16/07/2017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02F3E-D0FB-4930-AC6F-EA22F5F53F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6644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7826" y="425693"/>
            <a:ext cx="2486037" cy="1811669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954382" y="425694"/>
            <a:ext cx="4224294" cy="9125167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77826" y="2237362"/>
            <a:ext cx="2486037" cy="7313498"/>
          </a:xfrm>
        </p:spPr>
        <p:txBody>
          <a:bodyPr/>
          <a:lstStyle>
            <a:lvl1pPr marL="0" indent="0">
              <a:buNone/>
              <a:defRPr sz="1500"/>
            </a:lvl1pPr>
            <a:lvl2pPr marL="502006" indent="0">
              <a:buNone/>
              <a:defRPr sz="1300"/>
            </a:lvl2pPr>
            <a:lvl3pPr marL="1004011" indent="0">
              <a:buNone/>
              <a:defRPr sz="1100"/>
            </a:lvl3pPr>
            <a:lvl4pPr marL="1506017" indent="0">
              <a:buNone/>
              <a:defRPr sz="1000"/>
            </a:lvl4pPr>
            <a:lvl5pPr marL="2008022" indent="0">
              <a:buNone/>
              <a:defRPr sz="1000"/>
            </a:lvl5pPr>
            <a:lvl6pPr marL="2510028" indent="0">
              <a:buNone/>
              <a:defRPr sz="1000"/>
            </a:lvl6pPr>
            <a:lvl7pPr marL="3012034" indent="0">
              <a:buNone/>
              <a:defRPr sz="1000"/>
            </a:lvl7pPr>
            <a:lvl8pPr marL="3514039" indent="0">
              <a:buNone/>
              <a:defRPr sz="1000"/>
            </a:lvl8pPr>
            <a:lvl9pPr marL="4016045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304BD-B7EE-41DF-8DD8-367078088D23}" type="datetimeFigureOut">
              <a:rPr lang="fr-FR" smtClean="0"/>
              <a:t>16/07/2017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02F3E-D0FB-4930-AC6F-EA22F5F53F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4190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1127" y="7484271"/>
            <a:ext cx="4533900" cy="88356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481127" y="955333"/>
            <a:ext cx="4533900" cy="6415088"/>
          </a:xfrm>
        </p:spPr>
        <p:txBody>
          <a:bodyPr/>
          <a:lstStyle>
            <a:lvl1pPr marL="0" indent="0">
              <a:buNone/>
              <a:defRPr sz="3500"/>
            </a:lvl1pPr>
            <a:lvl2pPr marL="502006" indent="0">
              <a:buNone/>
              <a:defRPr sz="3100"/>
            </a:lvl2pPr>
            <a:lvl3pPr marL="1004011" indent="0">
              <a:buNone/>
              <a:defRPr sz="2600"/>
            </a:lvl3pPr>
            <a:lvl4pPr marL="1506017" indent="0">
              <a:buNone/>
              <a:defRPr sz="2200"/>
            </a:lvl4pPr>
            <a:lvl5pPr marL="2008022" indent="0">
              <a:buNone/>
              <a:defRPr sz="2200"/>
            </a:lvl5pPr>
            <a:lvl6pPr marL="2510028" indent="0">
              <a:buNone/>
              <a:defRPr sz="2200"/>
            </a:lvl6pPr>
            <a:lvl7pPr marL="3012034" indent="0">
              <a:buNone/>
              <a:defRPr sz="2200"/>
            </a:lvl7pPr>
            <a:lvl8pPr marL="3514039" indent="0">
              <a:buNone/>
              <a:defRPr sz="2200"/>
            </a:lvl8pPr>
            <a:lvl9pPr marL="4016045" indent="0">
              <a:buNone/>
              <a:defRPr sz="22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481127" y="8367831"/>
            <a:ext cx="4533900" cy="1254802"/>
          </a:xfrm>
        </p:spPr>
        <p:txBody>
          <a:bodyPr/>
          <a:lstStyle>
            <a:lvl1pPr marL="0" indent="0">
              <a:buNone/>
              <a:defRPr sz="1500"/>
            </a:lvl1pPr>
            <a:lvl2pPr marL="502006" indent="0">
              <a:buNone/>
              <a:defRPr sz="1300"/>
            </a:lvl2pPr>
            <a:lvl3pPr marL="1004011" indent="0">
              <a:buNone/>
              <a:defRPr sz="1100"/>
            </a:lvl3pPr>
            <a:lvl4pPr marL="1506017" indent="0">
              <a:buNone/>
              <a:defRPr sz="1000"/>
            </a:lvl4pPr>
            <a:lvl5pPr marL="2008022" indent="0">
              <a:buNone/>
              <a:defRPr sz="1000"/>
            </a:lvl5pPr>
            <a:lvl6pPr marL="2510028" indent="0">
              <a:buNone/>
              <a:defRPr sz="1000"/>
            </a:lvl6pPr>
            <a:lvl7pPr marL="3012034" indent="0">
              <a:buNone/>
              <a:defRPr sz="1000"/>
            </a:lvl7pPr>
            <a:lvl8pPr marL="3514039" indent="0">
              <a:buNone/>
              <a:defRPr sz="1000"/>
            </a:lvl8pPr>
            <a:lvl9pPr marL="4016045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304BD-B7EE-41DF-8DD8-367078088D23}" type="datetimeFigureOut">
              <a:rPr lang="fr-FR" smtClean="0"/>
              <a:t>16/07/2017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02F3E-D0FB-4930-AC6F-EA22F5F53F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6244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77825" y="428169"/>
            <a:ext cx="6800850" cy="1781968"/>
          </a:xfrm>
          <a:prstGeom prst="rect">
            <a:avLst/>
          </a:prstGeom>
        </p:spPr>
        <p:txBody>
          <a:bodyPr vert="horz" lIns="100401" tIns="50201" rIns="100401" bIns="50201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7825" y="2494759"/>
            <a:ext cx="6800850" cy="7056102"/>
          </a:xfrm>
          <a:prstGeom prst="rect">
            <a:avLst/>
          </a:prstGeom>
        </p:spPr>
        <p:txBody>
          <a:bodyPr vert="horz" lIns="100401" tIns="50201" rIns="100401" bIns="50201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77825" y="9909728"/>
            <a:ext cx="1763183" cy="569240"/>
          </a:xfrm>
          <a:prstGeom prst="rect">
            <a:avLst/>
          </a:prstGeom>
        </p:spPr>
        <p:txBody>
          <a:bodyPr vert="horz" lIns="100401" tIns="50201" rIns="100401" bIns="5020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A304BD-B7EE-41DF-8DD8-367078088D23}" type="datetimeFigureOut">
              <a:rPr lang="fr-FR" smtClean="0"/>
              <a:t>16/07/2017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581805" y="9909728"/>
            <a:ext cx="2392892" cy="569240"/>
          </a:xfrm>
          <a:prstGeom prst="rect">
            <a:avLst/>
          </a:prstGeom>
        </p:spPr>
        <p:txBody>
          <a:bodyPr vert="horz" lIns="100401" tIns="50201" rIns="100401" bIns="5020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5415492" y="9909728"/>
            <a:ext cx="1763183" cy="569240"/>
          </a:xfrm>
          <a:prstGeom prst="rect">
            <a:avLst/>
          </a:prstGeom>
        </p:spPr>
        <p:txBody>
          <a:bodyPr vert="horz" lIns="100401" tIns="50201" rIns="100401" bIns="5020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02F3E-D0FB-4930-AC6F-EA22F5F53F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0915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04011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6504" indent="-376504" algn="l" defTabSz="1004011" rtl="0" eaLnBrk="1" latinLnBrk="0" hangingPunct="1">
        <a:spcBef>
          <a:spcPct val="20000"/>
        </a:spcBef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5759" indent="-313754" algn="l" defTabSz="1004011" rtl="0" eaLnBrk="1" latinLnBrk="0" hangingPunct="1">
        <a:spcBef>
          <a:spcPct val="20000"/>
        </a:spcBef>
        <a:buFont typeface="Arial" panose="020B0604020202020204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014" indent="-251003" algn="l" defTabSz="1004011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57020" indent="-251003" algn="l" defTabSz="1004011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59025" indent="-251003" algn="l" defTabSz="1004011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61031" indent="-251003" algn="l" defTabSz="1004011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63036" indent="-251003" algn="l" defTabSz="1004011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65042" indent="-251003" algn="l" defTabSz="1004011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67048" indent="-251003" algn="l" defTabSz="1004011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040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006" algn="l" defTabSz="10040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011" algn="l" defTabSz="10040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06017" algn="l" defTabSz="10040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08022" algn="l" defTabSz="10040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028" algn="l" defTabSz="10040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12034" algn="l" defTabSz="10040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14039" algn="l" defTabSz="10040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16045" algn="l" defTabSz="10040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3.wdp"/><Relationship Id="rId7" Type="http://schemas.openxmlformats.org/officeDocument/2006/relationships/image" Target="../media/image13.png"/><Relationship Id="rId12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5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Picture 55" descr="C:\Users\TEMP.delphine-HP.000\Documents\CLIS\+image scrap\e6-Adeliine.png"/>
          <p:cNvPicPr>
            <a:picLocks noChangeAspect="1" noChangeArrowheads="1"/>
          </p:cNvPicPr>
          <p:nvPr/>
        </p:nvPicPr>
        <p:blipFill rotWithShape="1"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8" t="27439" r="27652" b="32194"/>
          <a:stretch/>
        </p:blipFill>
        <p:spPr bwMode="auto">
          <a:xfrm flipH="1">
            <a:off x="627765" y="1898149"/>
            <a:ext cx="6585414" cy="240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ZoneTexte 38"/>
          <p:cNvSpPr txBox="1"/>
          <p:nvPr/>
        </p:nvSpPr>
        <p:spPr>
          <a:xfrm>
            <a:off x="177801" y="460886"/>
            <a:ext cx="7174003" cy="655380"/>
          </a:xfrm>
          <a:prstGeom prst="rect">
            <a:avLst/>
          </a:prstGeom>
          <a:noFill/>
        </p:spPr>
        <p:txBody>
          <a:bodyPr wrap="square" lIns="100401" tIns="50201" rIns="100401" bIns="50201" rtlCol="0">
            <a:spAutoFit/>
          </a:bodyPr>
          <a:lstStyle/>
          <a:p>
            <a:pPr algn="ctr"/>
            <a:r>
              <a:rPr lang="fr-FR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uplexmentary Comic NC" panose="03050504000000020004" pitchFamily="66" charset="0"/>
              </a:rPr>
              <a:t>Appels téléphoniques</a:t>
            </a:r>
          </a:p>
        </p:txBody>
      </p:sp>
      <p:sp>
        <p:nvSpPr>
          <p:cNvPr id="99" name="ZoneTexte 98"/>
          <p:cNvSpPr txBox="1"/>
          <p:nvPr/>
        </p:nvSpPr>
        <p:spPr>
          <a:xfrm>
            <a:off x="643425" y="1819991"/>
            <a:ext cx="6482523" cy="547704"/>
          </a:xfrm>
          <a:prstGeom prst="rect">
            <a:avLst/>
          </a:prstGeom>
          <a:noFill/>
        </p:spPr>
        <p:txBody>
          <a:bodyPr wrap="square" lIns="96222" tIns="48111" rIns="96222" bIns="48111" rtlCol="0">
            <a:spAutoFit/>
          </a:bodyPr>
          <a:lstStyle/>
          <a:p>
            <a:pPr algn="ctr"/>
            <a:r>
              <a:rPr lang="fr-FR" sz="2900" b="1" dirty="0">
                <a:solidFill>
                  <a:schemeClr val="accent5"/>
                </a:solidFill>
                <a:latin typeface="A Gentle Touch" panose="02000603000000000000" pitchFamily="2" charset="0"/>
                <a:ea typeface="A Gentle Touch" panose="02000603000000000000" pitchFamily="2" charset="0"/>
              </a:rPr>
              <a:t>………………… le …/…./….</a:t>
            </a:r>
            <a:endParaRPr lang="fr-FR" sz="3400" b="1" dirty="0">
              <a:solidFill>
                <a:schemeClr val="accent5"/>
              </a:solidFill>
              <a:latin typeface="A Gentle Touch" panose="02000603000000000000" pitchFamily="2" charset="0"/>
              <a:ea typeface="A Gentle Touch" panose="02000603000000000000" pitchFamily="2" charset="0"/>
            </a:endParaRPr>
          </a:p>
        </p:txBody>
      </p:sp>
      <p:sp>
        <p:nvSpPr>
          <p:cNvPr id="115" name="ZoneTexte 114"/>
          <p:cNvSpPr txBox="1"/>
          <p:nvPr/>
        </p:nvSpPr>
        <p:spPr>
          <a:xfrm rot="21370083">
            <a:off x="1847864" y="989504"/>
            <a:ext cx="5484428" cy="593346"/>
          </a:xfrm>
          <a:prstGeom prst="rect">
            <a:avLst/>
          </a:prstGeom>
          <a:noFill/>
        </p:spPr>
        <p:txBody>
          <a:bodyPr wrap="square" lIns="100803" tIns="50402" rIns="100803" bIns="50402" rtlCol="0">
            <a:spAutoFit/>
          </a:bodyPr>
          <a:lstStyle/>
          <a:p>
            <a:r>
              <a:rPr lang="fr-FR" sz="3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Gentle Touch" panose="02000603000000000000" pitchFamily="2" charset="0"/>
                <a:ea typeface="A Gentle Touch" panose="02000603000000000000" pitchFamily="2" charset="0"/>
              </a:rPr>
              <a:t>Qui ? Quand ? Pourquoi ? Décisions ?</a:t>
            </a:r>
          </a:p>
        </p:txBody>
      </p:sp>
      <p:pic>
        <p:nvPicPr>
          <p:cNvPr id="120" name="Image 1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90" y="1812073"/>
            <a:ext cx="6723164" cy="2567289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71852" y1="82197" x2="71852" y2="82197"/>
                        <a14:foregroundMark x1="62963" y1="73485" x2="62963" y2="73485"/>
                        <a14:foregroundMark x1="62963" y1="68939" x2="62963" y2="68939"/>
                        <a14:foregroundMark x1="80370" y1="66667" x2="80370" y2="66667"/>
                        <a14:foregroundMark x1="80370" y1="62121" x2="80370" y2="62121"/>
                        <a14:foregroundMark x1="80370" y1="55682" x2="80370" y2="55682"/>
                        <a14:foregroundMark x1="80370" y1="48864" x2="80370" y2="48864"/>
                        <a14:foregroundMark x1="80370" y1="35606" x2="80370" y2="35606"/>
                        <a14:foregroundMark x1="80370" y1="31439" x2="80370" y2="31439"/>
                        <a14:foregroundMark x1="80370" y1="26894" x2="80370" y2="26894"/>
                        <a14:foregroundMark x1="78148" y1="24621" x2="78148" y2="24621"/>
                        <a14:foregroundMark x1="75926" y1="24621" x2="75926" y2="24621"/>
                        <a14:foregroundMark x1="37037" y1="20076" x2="37037" y2="20076"/>
                        <a14:foregroundMark x1="32593" y1="18182" x2="32593" y2="18182"/>
                        <a14:foregroundMark x1="32593" y1="13636" x2="32593" y2="13636"/>
                        <a14:foregroundMark x1="30741" y1="13636" x2="30741" y2="13636"/>
                        <a14:foregroundMark x1="28519" y1="11364" x2="28519" y2="11364"/>
                        <a14:foregroundMark x1="26296" y1="9091" x2="26296" y2="9091"/>
                        <a14:foregroundMark x1="26296" y1="9091" x2="26296" y2="9091"/>
                        <a14:foregroundMark x1="24074" y1="9091" x2="24074" y2="9091"/>
                        <a14:foregroundMark x1="54444" y1="57955" x2="54444" y2="57955"/>
                        <a14:foregroundMark x1="58889" y1="42424" x2="58889" y2="42424"/>
                        <a14:foregroundMark x1="60741" y1="42424" x2="60741" y2="42424"/>
                        <a14:foregroundMark x1="39259" y1="44697" x2="39259" y2="44697"/>
                        <a14:foregroundMark x1="39259" y1="40152" x2="39259" y2="40152"/>
                        <a14:foregroundMark x1="43704" y1="35606" x2="43704" y2="35606"/>
                        <a14:foregroundMark x1="47778" y1="31439" x2="47778" y2="31439"/>
                        <a14:foregroundMark x1="50000" y1="29167" x2="50000" y2="29167"/>
                        <a14:foregroundMark x1="54444" y1="29167" x2="54444" y2="29167"/>
                        <a14:foregroundMark x1="65556" y1="66667" x2="65556" y2="66667"/>
                        <a14:foregroundMark x1="62222" y1="68561" x2="62222" y2="68561"/>
                        <a14:foregroundMark x1="58148" y1="64773" x2="58148" y2="64773"/>
                        <a14:foregroundMark x1="52963" y1="70833" x2="52963" y2="70833"/>
                        <a14:foregroundMark x1="52593" y1="74242" x2="55926" y2="78409"/>
                        <a14:foregroundMark x1="59630" y1="78788" x2="65556" y2="78409"/>
                        <a14:foregroundMark x1="68889" y1="78030" x2="68889" y2="78030"/>
                        <a14:foregroundMark x1="70741" y1="75379" x2="70741" y2="75379"/>
                        <a14:foregroundMark x1="73333" y1="74621" x2="73333" y2="69318"/>
                        <a14:foregroundMark x1="70370" y1="67045" x2="70370" y2="67045"/>
                        <a14:foregroundMark x1="60370" y1="66288" x2="60370" y2="66288"/>
                        <a14:foregroundMark x1="54815" y1="58712" x2="54815" y2="58712"/>
                        <a14:foregroundMark x1="54074" y1="56818" x2="52593" y2="52273"/>
                        <a14:foregroundMark x1="52593" y1="51515" x2="52593" y2="51515"/>
                        <a14:foregroundMark x1="55556" y1="50000" x2="55556" y2="50000"/>
                        <a14:foregroundMark x1="56296" y1="50000" x2="56296" y2="50000"/>
                        <a14:foregroundMark x1="56296" y1="50379" x2="56296" y2="50379"/>
                        <a14:foregroundMark x1="62963" y1="53409" x2="62963" y2="53409"/>
                        <a14:foregroundMark x1="63333" y1="54167" x2="63333" y2="54167"/>
                        <a14:foregroundMark x1="64074" y1="56818" x2="64074" y2="56818"/>
                        <a14:foregroundMark x1="61481" y1="58712" x2="61481" y2="58712"/>
                        <a14:foregroundMark x1="54815" y1="57955" x2="54815" y2="57955"/>
                        <a14:foregroundMark x1="52222" y1="59848" x2="52222" y2="59848"/>
                        <a14:foregroundMark x1="92222" y1="28409" x2="92222" y2="28409"/>
                        <a14:foregroundMark x1="92963" y1="23485" x2="92963" y2="23485"/>
                        <a14:foregroundMark x1="92963" y1="21591" x2="92963" y2="21591"/>
                        <a14:foregroundMark x1="95556" y1="20833" x2="95556" y2="20833"/>
                        <a14:foregroundMark x1="95185" y1="66288" x2="95185" y2="66288"/>
                        <a14:foregroundMark x1="96667" y1="70455" x2="96667" y2="70455"/>
                        <a14:foregroundMark x1="18519" y1="22348" x2="18519" y2="22348"/>
                        <a14:foregroundMark x1="57407" y1="76515" x2="56296" y2="69318"/>
                        <a14:foregroundMark x1="53704" y1="68182" x2="53704" y2="68182"/>
                        <a14:foregroundMark x1="51852" y1="66667" x2="51852" y2="66667"/>
                        <a14:foregroundMark x1="50370" y1="65152" x2="50370" y2="65152"/>
                        <a14:foregroundMark x1="48519" y1="67045" x2="48519" y2="67045"/>
                        <a14:foregroundMark x1="52222" y1="60606" x2="52222" y2="60606"/>
                        <a14:foregroundMark x1="55926" y1="56061" x2="55926" y2="56061"/>
                        <a14:foregroundMark x1="56667" y1="53409" x2="56667" y2="53409"/>
                        <a14:foregroundMark x1="57778" y1="51515" x2="57778" y2="51515"/>
                        <a14:foregroundMark x1="67778" y1="61364" x2="67778" y2="61364"/>
                        <a14:foregroundMark x1="72222" y1="61364" x2="72222" y2="61364"/>
                        <a14:foregroundMark x1="72222" y1="64394" x2="72222" y2="64394"/>
                        <a14:foregroundMark x1="67407" y1="69318" x2="67407" y2="69318"/>
                        <a14:foregroundMark x1="69259" y1="70076" x2="69259" y2="70076"/>
                        <a14:foregroundMark x1="74815" y1="63636" x2="74815" y2="636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45" y="1809362"/>
            <a:ext cx="1090685" cy="1066448"/>
          </a:xfrm>
          <a:prstGeom prst="rect">
            <a:avLst/>
          </a:prstGeom>
        </p:spPr>
      </p:pic>
      <p:sp>
        <p:nvSpPr>
          <p:cNvPr id="126" name="ZoneTexte 125"/>
          <p:cNvSpPr txBox="1"/>
          <p:nvPr/>
        </p:nvSpPr>
        <p:spPr>
          <a:xfrm>
            <a:off x="418221" y="2347141"/>
            <a:ext cx="6482523" cy="543438"/>
          </a:xfrm>
          <a:prstGeom prst="rect">
            <a:avLst/>
          </a:prstGeom>
          <a:noFill/>
        </p:spPr>
        <p:txBody>
          <a:bodyPr wrap="square" lIns="96222" tIns="48111" rIns="96222" bIns="48111" rtlCol="0">
            <a:spAutoFit/>
          </a:bodyPr>
          <a:lstStyle/>
          <a:p>
            <a:pPr algn="ctr"/>
            <a:r>
              <a:rPr lang="fr-FR" sz="2900" b="1" dirty="0">
                <a:solidFill>
                  <a:srgbClr val="00B050"/>
                </a:solidFill>
                <a:latin typeface="A Gentle Touch" panose="02000603000000000000" pitchFamily="2" charset="0"/>
                <a:ea typeface="A Gentle Touch" panose="02000603000000000000" pitchFamily="2" charset="0"/>
              </a:rPr>
              <a:t>Élève concerné : …………………</a:t>
            </a:r>
            <a:endParaRPr lang="fr-FR" sz="3400" b="1" dirty="0">
              <a:solidFill>
                <a:srgbClr val="00B050"/>
              </a:solidFill>
              <a:latin typeface="A Gentle Touch" panose="02000603000000000000" pitchFamily="2" charset="0"/>
              <a:ea typeface="A Gentle Touch" panose="02000603000000000000" pitchFamily="2" charset="0"/>
            </a:endParaRPr>
          </a:p>
        </p:txBody>
      </p:sp>
      <p:pic>
        <p:nvPicPr>
          <p:cNvPr id="127" name="Picture 55" descr="C:\Users\TEMP.delphine-HP.000\Documents\CLIS\+image scrap\e6-Adeliine.png"/>
          <p:cNvPicPr>
            <a:picLocks noChangeAspect="1" noChangeArrowheads="1"/>
          </p:cNvPicPr>
          <p:nvPr/>
        </p:nvPicPr>
        <p:blipFill rotWithShape="1"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8" t="27439" r="27652" b="32194"/>
          <a:stretch/>
        </p:blipFill>
        <p:spPr bwMode="auto">
          <a:xfrm flipH="1">
            <a:off x="627055" y="4717304"/>
            <a:ext cx="6585414" cy="240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8" name="ZoneTexte 127"/>
          <p:cNvSpPr txBox="1"/>
          <p:nvPr/>
        </p:nvSpPr>
        <p:spPr>
          <a:xfrm>
            <a:off x="642715" y="4639146"/>
            <a:ext cx="6482523" cy="547704"/>
          </a:xfrm>
          <a:prstGeom prst="rect">
            <a:avLst/>
          </a:prstGeom>
          <a:noFill/>
        </p:spPr>
        <p:txBody>
          <a:bodyPr wrap="square" lIns="96222" tIns="48111" rIns="96222" bIns="48111" rtlCol="0">
            <a:spAutoFit/>
          </a:bodyPr>
          <a:lstStyle/>
          <a:p>
            <a:pPr algn="ctr"/>
            <a:r>
              <a:rPr lang="fr-FR" sz="2900" b="1" dirty="0">
                <a:solidFill>
                  <a:schemeClr val="accent5"/>
                </a:solidFill>
                <a:latin typeface="A Gentle Touch" panose="02000603000000000000" pitchFamily="2" charset="0"/>
                <a:ea typeface="A Gentle Touch" panose="02000603000000000000" pitchFamily="2" charset="0"/>
              </a:rPr>
              <a:t>………………… le …/…./….</a:t>
            </a:r>
            <a:endParaRPr lang="fr-FR" sz="3400" b="1" dirty="0">
              <a:solidFill>
                <a:schemeClr val="accent5"/>
              </a:solidFill>
              <a:latin typeface="A Gentle Touch" panose="02000603000000000000" pitchFamily="2" charset="0"/>
              <a:ea typeface="A Gentle Touch" panose="02000603000000000000" pitchFamily="2" charset="0"/>
            </a:endParaRPr>
          </a:p>
        </p:txBody>
      </p:sp>
      <p:pic>
        <p:nvPicPr>
          <p:cNvPr id="129" name="Image 1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80" y="4631228"/>
            <a:ext cx="6723164" cy="2567289"/>
          </a:xfrm>
          <a:prstGeom prst="rect">
            <a:avLst/>
          </a:prstGeom>
        </p:spPr>
      </p:pic>
      <p:pic>
        <p:nvPicPr>
          <p:cNvPr id="130" name="Image 129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71852" y1="82197" x2="71852" y2="82197"/>
                        <a14:foregroundMark x1="62963" y1="73485" x2="62963" y2="73485"/>
                        <a14:foregroundMark x1="62963" y1="68939" x2="62963" y2="68939"/>
                        <a14:foregroundMark x1="80370" y1="66667" x2="80370" y2="66667"/>
                        <a14:foregroundMark x1="80370" y1="62121" x2="80370" y2="62121"/>
                        <a14:foregroundMark x1="80370" y1="55682" x2="80370" y2="55682"/>
                        <a14:foregroundMark x1="80370" y1="48864" x2="80370" y2="48864"/>
                        <a14:foregroundMark x1="80370" y1="35606" x2="80370" y2="35606"/>
                        <a14:foregroundMark x1="80370" y1="31439" x2="80370" y2="31439"/>
                        <a14:foregroundMark x1="80370" y1="26894" x2="80370" y2="26894"/>
                        <a14:foregroundMark x1="78148" y1="24621" x2="78148" y2="24621"/>
                        <a14:foregroundMark x1="75926" y1="24621" x2="75926" y2="24621"/>
                        <a14:foregroundMark x1="37037" y1="20076" x2="37037" y2="20076"/>
                        <a14:foregroundMark x1="32593" y1="18182" x2="32593" y2="18182"/>
                        <a14:foregroundMark x1="32593" y1="13636" x2="32593" y2="13636"/>
                        <a14:foregroundMark x1="30741" y1="13636" x2="30741" y2="13636"/>
                        <a14:foregroundMark x1="28519" y1="11364" x2="28519" y2="11364"/>
                        <a14:foregroundMark x1="26296" y1="9091" x2="26296" y2="9091"/>
                        <a14:foregroundMark x1="26296" y1="9091" x2="26296" y2="9091"/>
                        <a14:foregroundMark x1="24074" y1="9091" x2="24074" y2="9091"/>
                        <a14:foregroundMark x1="54444" y1="57955" x2="54444" y2="57955"/>
                        <a14:foregroundMark x1="58889" y1="42424" x2="58889" y2="42424"/>
                        <a14:foregroundMark x1="60741" y1="42424" x2="60741" y2="42424"/>
                        <a14:foregroundMark x1="39259" y1="44697" x2="39259" y2="44697"/>
                        <a14:foregroundMark x1="39259" y1="40152" x2="39259" y2="40152"/>
                        <a14:foregroundMark x1="43704" y1="35606" x2="43704" y2="35606"/>
                        <a14:foregroundMark x1="47778" y1="31439" x2="47778" y2="31439"/>
                        <a14:foregroundMark x1="50000" y1="29167" x2="50000" y2="29167"/>
                        <a14:foregroundMark x1="54444" y1="29167" x2="54444" y2="29167"/>
                        <a14:foregroundMark x1="65556" y1="66667" x2="65556" y2="66667"/>
                        <a14:foregroundMark x1="62222" y1="68561" x2="62222" y2="68561"/>
                        <a14:foregroundMark x1="58148" y1="64773" x2="58148" y2="64773"/>
                        <a14:foregroundMark x1="52963" y1="70833" x2="52963" y2="70833"/>
                        <a14:foregroundMark x1="52593" y1="74242" x2="55926" y2="78409"/>
                        <a14:foregroundMark x1="59630" y1="78788" x2="65556" y2="78409"/>
                        <a14:foregroundMark x1="68889" y1="78030" x2="68889" y2="78030"/>
                        <a14:foregroundMark x1="70741" y1="75379" x2="70741" y2="75379"/>
                        <a14:foregroundMark x1="73333" y1="74621" x2="73333" y2="69318"/>
                        <a14:foregroundMark x1="70370" y1="67045" x2="70370" y2="67045"/>
                        <a14:foregroundMark x1="60370" y1="66288" x2="60370" y2="66288"/>
                        <a14:foregroundMark x1="54815" y1="58712" x2="54815" y2="58712"/>
                        <a14:foregroundMark x1="54074" y1="56818" x2="52593" y2="52273"/>
                        <a14:foregroundMark x1="52593" y1="51515" x2="52593" y2="51515"/>
                        <a14:foregroundMark x1="55556" y1="50000" x2="55556" y2="50000"/>
                        <a14:foregroundMark x1="56296" y1="50000" x2="56296" y2="50000"/>
                        <a14:foregroundMark x1="56296" y1="50379" x2="56296" y2="50379"/>
                        <a14:foregroundMark x1="62963" y1="53409" x2="62963" y2="53409"/>
                        <a14:foregroundMark x1="63333" y1="54167" x2="63333" y2="54167"/>
                        <a14:foregroundMark x1="64074" y1="56818" x2="64074" y2="56818"/>
                        <a14:foregroundMark x1="61481" y1="58712" x2="61481" y2="58712"/>
                        <a14:foregroundMark x1="54815" y1="57955" x2="54815" y2="57955"/>
                        <a14:foregroundMark x1="52222" y1="59848" x2="52222" y2="59848"/>
                        <a14:foregroundMark x1="92222" y1="28409" x2="92222" y2="28409"/>
                        <a14:foregroundMark x1="92963" y1="23485" x2="92963" y2="23485"/>
                        <a14:foregroundMark x1="92963" y1="21591" x2="92963" y2="21591"/>
                        <a14:foregroundMark x1="95556" y1="20833" x2="95556" y2="20833"/>
                        <a14:foregroundMark x1="95185" y1="66288" x2="95185" y2="66288"/>
                        <a14:foregroundMark x1="96667" y1="70455" x2="96667" y2="70455"/>
                        <a14:foregroundMark x1="18519" y1="22348" x2="18519" y2="22348"/>
                        <a14:foregroundMark x1="57407" y1="76515" x2="56296" y2="69318"/>
                        <a14:foregroundMark x1="53704" y1="68182" x2="53704" y2="68182"/>
                        <a14:foregroundMark x1="51852" y1="66667" x2="51852" y2="66667"/>
                        <a14:foregroundMark x1="50370" y1="65152" x2="50370" y2="65152"/>
                        <a14:foregroundMark x1="48519" y1="67045" x2="48519" y2="67045"/>
                        <a14:foregroundMark x1="52222" y1="60606" x2="52222" y2="60606"/>
                        <a14:foregroundMark x1="55926" y1="56061" x2="55926" y2="56061"/>
                        <a14:foregroundMark x1="56667" y1="53409" x2="56667" y2="53409"/>
                        <a14:foregroundMark x1="57778" y1="51515" x2="57778" y2="51515"/>
                        <a14:foregroundMark x1="67778" y1="61364" x2="67778" y2="61364"/>
                        <a14:foregroundMark x1="72222" y1="61364" x2="72222" y2="61364"/>
                        <a14:foregroundMark x1="72222" y1="64394" x2="72222" y2="64394"/>
                        <a14:foregroundMark x1="67407" y1="69318" x2="67407" y2="69318"/>
                        <a14:foregroundMark x1="69259" y1="70076" x2="69259" y2="70076"/>
                        <a14:foregroundMark x1="74815" y1="63636" x2="74815" y2="636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35" y="4628517"/>
            <a:ext cx="1090685" cy="1066448"/>
          </a:xfrm>
          <a:prstGeom prst="rect">
            <a:avLst/>
          </a:prstGeom>
        </p:spPr>
      </p:pic>
      <p:sp>
        <p:nvSpPr>
          <p:cNvPr id="131" name="ZoneTexte 130"/>
          <p:cNvSpPr txBox="1"/>
          <p:nvPr/>
        </p:nvSpPr>
        <p:spPr>
          <a:xfrm>
            <a:off x="417511" y="5166296"/>
            <a:ext cx="6482523" cy="543438"/>
          </a:xfrm>
          <a:prstGeom prst="rect">
            <a:avLst/>
          </a:prstGeom>
          <a:noFill/>
        </p:spPr>
        <p:txBody>
          <a:bodyPr wrap="square" lIns="96222" tIns="48111" rIns="96222" bIns="48111" rtlCol="0">
            <a:spAutoFit/>
          </a:bodyPr>
          <a:lstStyle/>
          <a:p>
            <a:pPr algn="ctr"/>
            <a:r>
              <a:rPr lang="fr-FR" sz="2900" b="1" dirty="0">
                <a:solidFill>
                  <a:srgbClr val="00B050"/>
                </a:solidFill>
                <a:latin typeface="A Gentle Touch" panose="02000603000000000000" pitchFamily="2" charset="0"/>
                <a:ea typeface="A Gentle Touch" panose="02000603000000000000" pitchFamily="2" charset="0"/>
              </a:rPr>
              <a:t>Élève concerné : …………………</a:t>
            </a:r>
            <a:endParaRPr lang="fr-FR" sz="3400" b="1" dirty="0">
              <a:solidFill>
                <a:srgbClr val="00B050"/>
              </a:solidFill>
              <a:latin typeface="A Gentle Touch" panose="02000603000000000000" pitchFamily="2" charset="0"/>
              <a:ea typeface="A Gentle Touch" panose="02000603000000000000" pitchFamily="2" charset="0"/>
            </a:endParaRPr>
          </a:p>
        </p:txBody>
      </p:sp>
      <p:pic>
        <p:nvPicPr>
          <p:cNvPr id="132" name="Picture 55" descr="C:\Users\TEMP.delphine-HP.000\Documents\CLIS\+image scrap\e6-Adeliine.png"/>
          <p:cNvPicPr>
            <a:picLocks noChangeAspect="1" noChangeArrowheads="1"/>
          </p:cNvPicPr>
          <p:nvPr/>
        </p:nvPicPr>
        <p:blipFill rotWithShape="1"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8" t="27439" r="27652" b="32194"/>
          <a:stretch/>
        </p:blipFill>
        <p:spPr bwMode="auto">
          <a:xfrm flipH="1">
            <a:off x="627055" y="7502697"/>
            <a:ext cx="6585414" cy="240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" name="ZoneTexte 132"/>
          <p:cNvSpPr txBox="1"/>
          <p:nvPr/>
        </p:nvSpPr>
        <p:spPr>
          <a:xfrm>
            <a:off x="642715" y="7424539"/>
            <a:ext cx="6482523" cy="547704"/>
          </a:xfrm>
          <a:prstGeom prst="rect">
            <a:avLst/>
          </a:prstGeom>
          <a:noFill/>
        </p:spPr>
        <p:txBody>
          <a:bodyPr wrap="square" lIns="96222" tIns="48111" rIns="96222" bIns="48111" rtlCol="0">
            <a:spAutoFit/>
          </a:bodyPr>
          <a:lstStyle/>
          <a:p>
            <a:pPr algn="ctr"/>
            <a:r>
              <a:rPr lang="fr-FR" sz="2900" b="1" dirty="0">
                <a:solidFill>
                  <a:schemeClr val="accent5"/>
                </a:solidFill>
                <a:latin typeface="A Gentle Touch" panose="02000603000000000000" pitchFamily="2" charset="0"/>
                <a:ea typeface="A Gentle Touch" panose="02000603000000000000" pitchFamily="2" charset="0"/>
              </a:rPr>
              <a:t>………………… le …/…./….</a:t>
            </a:r>
            <a:endParaRPr lang="fr-FR" sz="3400" b="1" dirty="0">
              <a:solidFill>
                <a:schemeClr val="accent5"/>
              </a:solidFill>
              <a:latin typeface="A Gentle Touch" panose="02000603000000000000" pitchFamily="2" charset="0"/>
              <a:ea typeface="A Gentle Touch" panose="02000603000000000000" pitchFamily="2" charset="0"/>
            </a:endParaRPr>
          </a:p>
        </p:txBody>
      </p:sp>
      <p:pic>
        <p:nvPicPr>
          <p:cNvPr id="134" name="Image 1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80" y="7416621"/>
            <a:ext cx="6723164" cy="2567289"/>
          </a:xfrm>
          <a:prstGeom prst="rect">
            <a:avLst/>
          </a:prstGeom>
        </p:spPr>
      </p:pic>
      <p:pic>
        <p:nvPicPr>
          <p:cNvPr id="145" name="Image 144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71852" y1="82197" x2="71852" y2="82197"/>
                        <a14:foregroundMark x1="62963" y1="73485" x2="62963" y2="73485"/>
                        <a14:foregroundMark x1="62963" y1="68939" x2="62963" y2="68939"/>
                        <a14:foregroundMark x1="80370" y1="66667" x2="80370" y2="66667"/>
                        <a14:foregroundMark x1="80370" y1="62121" x2="80370" y2="62121"/>
                        <a14:foregroundMark x1="80370" y1="55682" x2="80370" y2="55682"/>
                        <a14:foregroundMark x1="80370" y1="48864" x2="80370" y2="48864"/>
                        <a14:foregroundMark x1="80370" y1="35606" x2="80370" y2="35606"/>
                        <a14:foregroundMark x1="80370" y1="31439" x2="80370" y2="31439"/>
                        <a14:foregroundMark x1="80370" y1="26894" x2="80370" y2="26894"/>
                        <a14:foregroundMark x1="78148" y1="24621" x2="78148" y2="24621"/>
                        <a14:foregroundMark x1="75926" y1="24621" x2="75926" y2="24621"/>
                        <a14:foregroundMark x1="37037" y1="20076" x2="37037" y2="20076"/>
                        <a14:foregroundMark x1="32593" y1="18182" x2="32593" y2="18182"/>
                        <a14:foregroundMark x1="32593" y1="13636" x2="32593" y2="13636"/>
                        <a14:foregroundMark x1="30741" y1="13636" x2="30741" y2="13636"/>
                        <a14:foregroundMark x1="28519" y1="11364" x2="28519" y2="11364"/>
                        <a14:foregroundMark x1="26296" y1="9091" x2="26296" y2="9091"/>
                        <a14:foregroundMark x1="26296" y1="9091" x2="26296" y2="9091"/>
                        <a14:foregroundMark x1="24074" y1="9091" x2="24074" y2="9091"/>
                        <a14:foregroundMark x1="54444" y1="57955" x2="54444" y2="57955"/>
                        <a14:foregroundMark x1="58889" y1="42424" x2="58889" y2="42424"/>
                        <a14:foregroundMark x1="60741" y1="42424" x2="60741" y2="42424"/>
                        <a14:foregroundMark x1="39259" y1="44697" x2="39259" y2="44697"/>
                        <a14:foregroundMark x1="39259" y1="40152" x2="39259" y2="40152"/>
                        <a14:foregroundMark x1="43704" y1="35606" x2="43704" y2="35606"/>
                        <a14:foregroundMark x1="47778" y1="31439" x2="47778" y2="31439"/>
                        <a14:foregroundMark x1="50000" y1="29167" x2="50000" y2="29167"/>
                        <a14:foregroundMark x1="54444" y1="29167" x2="54444" y2="29167"/>
                        <a14:foregroundMark x1="65556" y1="66667" x2="65556" y2="66667"/>
                        <a14:foregroundMark x1="62222" y1="68561" x2="62222" y2="68561"/>
                        <a14:foregroundMark x1="58148" y1="64773" x2="58148" y2="64773"/>
                        <a14:foregroundMark x1="52963" y1="70833" x2="52963" y2="70833"/>
                        <a14:foregroundMark x1="52593" y1="74242" x2="55926" y2="78409"/>
                        <a14:foregroundMark x1="59630" y1="78788" x2="65556" y2="78409"/>
                        <a14:foregroundMark x1="68889" y1="78030" x2="68889" y2="78030"/>
                        <a14:foregroundMark x1="70741" y1="75379" x2="70741" y2="75379"/>
                        <a14:foregroundMark x1="73333" y1="74621" x2="73333" y2="69318"/>
                        <a14:foregroundMark x1="70370" y1="67045" x2="70370" y2="67045"/>
                        <a14:foregroundMark x1="60370" y1="66288" x2="60370" y2="66288"/>
                        <a14:foregroundMark x1="54815" y1="58712" x2="54815" y2="58712"/>
                        <a14:foregroundMark x1="54074" y1="56818" x2="52593" y2="52273"/>
                        <a14:foregroundMark x1="52593" y1="51515" x2="52593" y2="51515"/>
                        <a14:foregroundMark x1="55556" y1="50000" x2="55556" y2="50000"/>
                        <a14:foregroundMark x1="56296" y1="50000" x2="56296" y2="50000"/>
                        <a14:foregroundMark x1="56296" y1="50379" x2="56296" y2="50379"/>
                        <a14:foregroundMark x1="62963" y1="53409" x2="62963" y2="53409"/>
                        <a14:foregroundMark x1="63333" y1="54167" x2="63333" y2="54167"/>
                        <a14:foregroundMark x1="64074" y1="56818" x2="64074" y2="56818"/>
                        <a14:foregroundMark x1="61481" y1="58712" x2="61481" y2="58712"/>
                        <a14:foregroundMark x1="54815" y1="57955" x2="54815" y2="57955"/>
                        <a14:foregroundMark x1="52222" y1="59848" x2="52222" y2="59848"/>
                        <a14:foregroundMark x1="92222" y1="28409" x2="92222" y2="28409"/>
                        <a14:foregroundMark x1="92963" y1="23485" x2="92963" y2="23485"/>
                        <a14:foregroundMark x1="92963" y1="21591" x2="92963" y2="21591"/>
                        <a14:foregroundMark x1="95556" y1="20833" x2="95556" y2="20833"/>
                        <a14:foregroundMark x1="95185" y1="66288" x2="95185" y2="66288"/>
                        <a14:foregroundMark x1="96667" y1="70455" x2="96667" y2="70455"/>
                        <a14:foregroundMark x1="18519" y1="22348" x2="18519" y2="22348"/>
                        <a14:foregroundMark x1="57407" y1="76515" x2="56296" y2="69318"/>
                        <a14:foregroundMark x1="53704" y1="68182" x2="53704" y2="68182"/>
                        <a14:foregroundMark x1="51852" y1="66667" x2="51852" y2="66667"/>
                        <a14:foregroundMark x1="50370" y1="65152" x2="50370" y2="65152"/>
                        <a14:foregroundMark x1="48519" y1="67045" x2="48519" y2="67045"/>
                        <a14:foregroundMark x1="52222" y1="60606" x2="52222" y2="60606"/>
                        <a14:foregroundMark x1="55926" y1="56061" x2="55926" y2="56061"/>
                        <a14:foregroundMark x1="56667" y1="53409" x2="56667" y2="53409"/>
                        <a14:foregroundMark x1="57778" y1="51515" x2="57778" y2="51515"/>
                        <a14:foregroundMark x1="67778" y1="61364" x2="67778" y2="61364"/>
                        <a14:foregroundMark x1="72222" y1="61364" x2="72222" y2="61364"/>
                        <a14:foregroundMark x1="72222" y1="64394" x2="72222" y2="64394"/>
                        <a14:foregroundMark x1="67407" y1="69318" x2="67407" y2="69318"/>
                        <a14:foregroundMark x1="69259" y1="70076" x2="69259" y2="70076"/>
                        <a14:foregroundMark x1="74815" y1="63636" x2="74815" y2="636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35" y="7413910"/>
            <a:ext cx="1090685" cy="1066448"/>
          </a:xfrm>
          <a:prstGeom prst="rect">
            <a:avLst/>
          </a:prstGeom>
        </p:spPr>
      </p:pic>
      <p:sp>
        <p:nvSpPr>
          <p:cNvPr id="146" name="ZoneTexte 145"/>
          <p:cNvSpPr txBox="1"/>
          <p:nvPr/>
        </p:nvSpPr>
        <p:spPr>
          <a:xfrm>
            <a:off x="417511" y="7951689"/>
            <a:ext cx="6482523" cy="543438"/>
          </a:xfrm>
          <a:prstGeom prst="rect">
            <a:avLst/>
          </a:prstGeom>
          <a:noFill/>
        </p:spPr>
        <p:txBody>
          <a:bodyPr wrap="square" lIns="96222" tIns="48111" rIns="96222" bIns="48111" rtlCol="0">
            <a:spAutoFit/>
          </a:bodyPr>
          <a:lstStyle/>
          <a:p>
            <a:pPr algn="ctr"/>
            <a:r>
              <a:rPr lang="fr-FR" sz="2900" b="1" dirty="0">
                <a:solidFill>
                  <a:srgbClr val="00B050"/>
                </a:solidFill>
                <a:latin typeface="A Gentle Touch" panose="02000603000000000000" pitchFamily="2" charset="0"/>
                <a:ea typeface="A Gentle Touch" panose="02000603000000000000" pitchFamily="2" charset="0"/>
              </a:rPr>
              <a:t>Élève concerné : …………………</a:t>
            </a:r>
            <a:endParaRPr lang="fr-FR" sz="3400" b="1" dirty="0">
              <a:solidFill>
                <a:srgbClr val="00B050"/>
              </a:solidFill>
              <a:latin typeface="A Gentle Touch" panose="02000603000000000000" pitchFamily="2" charset="0"/>
              <a:ea typeface="A Gentle Touch" panose="02000603000000000000" pitchFamily="2" charset="0"/>
            </a:endParaRPr>
          </a:p>
        </p:txBody>
      </p:sp>
      <p:pic>
        <p:nvPicPr>
          <p:cNvPr id="119" name="Picture 48" descr="C:\Users\TEMP.delphine-HP.000\Documents\CLIS\+image scrap\akizo_ws_scallop (3).png">
            <a:extLst>
              <a:ext uri="{FF2B5EF4-FFF2-40B4-BE49-F238E27FC236}">
                <a16:creationId xmlns:a16="http://schemas.microsoft.com/office/drawing/2014/main" id="{0423884D-4B8E-4332-84AB-6752DE6235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37151" y="9939228"/>
            <a:ext cx="7630801" cy="744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" name="Picture 49" descr="C:\Users\TEMP.delphine-HP.000\Documents\CLIS\+image scrap\akizo_ws_scallop (4).png">
            <a:extLst>
              <a:ext uri="{FF2B5EF4-FFF2-40B4-BE49-F238E27FC236}">
                <a16:creationId xmlns:a16="http://schemas.microsoft.com/office/drawing/2014/main" id="{DF13E9A1-30FF-4709-8140-E70F7DC65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811"/>
            <a:ext cx="7630801" cy="592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6565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Image 116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65" t="15294" r="3992" b="47937"/>
          <a:stretch/>
        </p:blipFill>
        <p:spPr>
          <a:xfrm>
            <a:off x="1072179" y="1786070"/>
            <a:ext cx="6217329" cy="1918097"/>
          </a:xfrm>
          <a:prstGeom prst="rect">
            <a:avLst/>
          </a:prstGeom>
        </p:spPr>
      </p:pic>
      <p:sp>
        <p:nvSpPr>
          <p:cNvPr id="39" name="ZoneTexte 38"/>
          <p:cNvSpPr txBox="1"/>
          <p:nvPr/>
        </p:nvSpPr>
        <p:spPr>
          <a:xfrm>
            <a:off x="177801" y="460886"/>
            <a:ext cx="7174003" cy="655380"/>
          </a:xfrm>
          <a:prstGeom prst="rect">
            <a:avLst/>
          </a:prstGeom>
          <a:noFill/>
        </p:spPr>
        <p:txBody>
          <a:bodyPr wrap="square" lIns="100401" tIns="50201" rIns="100401" bIns="50201" rtlCol="0">
            <a:spAutoFit/>
          </a:bodyPr>
          <a:lstStyle/>
          <a:p>
            <a:pPr algn="ctr"/>
            <a:r>
              <a:rPr lang="fr-FR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uplexmentary Comic NC" panose="03050504000000020004" pitchFamily="66" charset="0"/>
              </a:rPr>
              <a:t>Rencontres  parents</a:t>
            </a:r>
          </a:p>
        </p:txBody>
      </p:sp>
      <p:sp>
        <p:nvSpPr>
          <p:cNvPr id="115" name="ZoneTexte 114"/>
          <p:cNvSpPr txBox="1"/>
          <p:nvPr/>
        </p:nvSpPr>
        <p:spPr>
          <a:xfrm rot="21370083">
            <a:off x="465882" y="1044963"/>
            <a:ext cx="5484428" cy="593346"/>
          </a:xfrm>
          <a:prstGeom prst="rect">
            <a:avLst/>
          </a:prstGeom>
          <a:noFill/>
        </p:spPr>
        <p:txBody>
          <a:bodyPr wrap="square" lIns="100803" tIns="50402" rIns="100803" bIns="50402" rtlCol="0">
            <a:spAutoFit/>
          </a:bodyPr>
          <a:lstStyle/>
          <a:p>
            <a:r>
              <a:rPr lang="fr-FR" sz="3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Gentle Touch" panose="02000603000000000000" pitchFamily="2" charset="0"/>
                <a:ea typeface="A Gentle Touch" panose="02000603000000000000" pitchFamily="2" charset="0"/>
              </a:rPr>
              <a:t>Qui ? Quand ? Pourquoi ? Décisions ?</a:t>
            </a:r>
          </a:p>
        </p:txBody>
      </p:sp>
      <p:pic>
        <p:nvPicPr>
          <p:cNvPr id="116" name="Image 1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176" y="1780002"/>
            <a:ext cx="6200083" cy="1943345"/>
          </a:xfrm>
          <a:prstGeom prst="rect">
            <a:avLst/>
          </a:prstGeom>
        </p:spPr>
      </p:pic>
      <p:pic>
        <p:nvPicPr>
          <p:cNvPr id="119" name="Image 118"/>
          <p:cNvPicPr>
            <a:picLocks noChangeAspect="1"/>
          </p:cNvPicPr>
          <p:nvPr/>
        </p:nvPicPr>
        <p:blipFill rotWithShape="1"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5" t="15294" r="3992" b="47937"/>
          <a:stretch/>
        </p:blipFill>
        <p:spPr>
          <a:xfrm rot="207947">
            <a:off x="425095" y="3834454"/>
            <a:ext cx="6217329" cy="1918097"/>
          </a:xfrm>
          <a:prstGeom prst="rect">
            <a:avLst/>
          </a:prstGeom>
        </p:spPr>
      </p:pic>
      <p:pic>
        <p:nvPicPr>
          <p:cNvPr id="120" name="Image 1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947">
            <a:off x="371968" y="3805597"/>
            <a:ext cx="6337501" cy="1943345"/>
          </a:xfrm>
          <a:prstGeom prst="rect">
            <a:avLst/>
          </a:prstGeom>
        </p:spPr>
      </p:pic>
      <p:pic>
        <p:nvPicPr>
          <p:cNvPr id="121" name="Image 120"/>
          <p:cNvPicPr>
            <a:picLocks noChangeAspect="1"/>
          </p:cNvPicPr>
          <p:nvPr/>
        </p:nvPicPr>
        <p:blipFill rotWithShape="1"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5" t="15294" r="3992" b="47937"/>
          <a:stretch/>
        </p:blipFill>
        <p:spPr>
          <a:xfrm rot="21427679">
            <a:off x="642690" y="5779370"/>
            <a:ext cx="6217329" cy="1918097"/>
          </a:xfrm>
          <a:prstGeom prst="rect">
            <a:avLst/>
          </a:prstGeom>
        </p:spPr>
      </p:pic>
      <p:pic>
        <p:nvPicPr>
          <p:cNvPr id="122" name="Image 1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7679">
            <a:off x="648581" y="5756123"/>
            <a:ext cx="6217328" cy="1943345"/>
          </a:xfrm>
          <a:prstGeom prst="rect">
            <a:avLst/>
          </a:prstGeom>
        </p:spPr>
      </p:pic>
      <p:pic>
        <p:nvPicPr>
          <p:cNvPr id="123" name="Image 122"/>
          <p:cNvPicPr>
            <a:picLocks noChangeAspect="1"/>
          </p:cNvPicPr>
          <p:nvPr/>
        </p:nvPicPr>
        <p:blipFill rotWithShape="1"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5" t="15294" r="3992" b="47937"/>
          <a:stretch/>
        </p:blipFill>
        <p:spPr>
          <a:xfrm rot="21309842">
            <a:off x="598541" y="7828677"/>
            <a:ext cx="6217329" cy="1918097"/>
          </a:xfrm>
          <a:prstGeom prst="rect">
            <a:avLst/>
          </a:prstGeom>
        </p:spPr>
      </p:pic>
      <p:pic>
        <p:nvPicPr>
          <p:cNvPr id="125" name="Image 1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9842">
            <a:off x="621114" y="7830145"/>
            <a:ext cx="6217328" cy="1943345"/>
          </a:xfrm>
          <a:prstGeom prst="rect">
            <a:avLst/>
          </a:prstGeom>
        </p:spPr>
      </p:pic>
      <p:pic>
        <p:nvPicPr>
          <p:cNvPr id="126" name="Picture 48" descr="C:\Users\TEMP.delphine-HP.000\Documents\CLIS\+image scrap\akizo_ws_scallop (3).png">
            <a:extLst>
              <a:ext uri="{FF2B5EF4-FFF2-40B4-BE49-F238E27FC236}">
                <a16:creationId xmlns:a16="http://schemas.microsoft.com/office/drawing/2014/main" id="{41FFEC79-2F3B-4C98-945A-1C493C4FA9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37151" y="9939228"/>
            <a:ext cx="7630801" cy="744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7" name="Picture 49" descr="C:\Users\TEMP.delphine-HP.000\Documents\CLIS\+image scrap\akizo_ws_scallop (4).png">
            <a:extLst>
              <a:ext uri="{FF2B5EF4-FFF2-40B4-BE49-F238E27FC236}">
                <a16:creationId xmlns:a16="http://schemas.microsoft.com/office/drawing/2014/main" id="{C3FB8B17-9F77-4854-A951-4799EC701B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811"/>
            <a:ext cx="7630801" cy="592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6674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4" name="Picture 70" descr="C:\Users\TEMP.delphine-HP.000\Documents\CLIS\+image scrap\p4-Didou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848" t="22709" b="69241"/>
          <a:stretch/>
        </p:blipFill>
        <p:spPr bwMode="auto">
          <a:xfrm>
            <a:off x="474271" y="1240097"/>
            <a:ext cx="6759581" cy="850510"/>
          </a:xfrm>
          <a:prstGeom prst="roundRect">
            <a:avLst>
              <a:gd name="adj" fmla="val 5236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Image 2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80" b="68021"/>
          <a:stretch/>
        </p:blipFill>
        <p:spPr>
          <a:xfrm>
            <a:off x="740297" y="7910546"/>
            <a:ext cx="6561949" cy="2204525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18635">
            <a:off x="-221495" y="4571795"/>
            <a:ext cx="3908300" cy="2804418"/>
          </a:xfrm>
          <a:prstGeom prst="rect">
            <a:avLst/>
          </a:prstGeom>
        </p:spPr>
      </p:pic>
      <p:sp>
        <p:nvSpPr>
          <p:cNvPr id="39" name="ZoneTexte 38"/>
          <p:cNvSpPr txBox="1"/>
          <p:nvPr/>
        </p:nvSpPr>
        <p:spPr>
          <a:xfrm>
            <a:off x="177801" y="460886"/>
            <a:ext cx="7174003" cy="655380"/>
          </a:xfrm>
          <a:prstGeom prst="rect">
            <a:avLst/>
          </a:prstGeom>
          <a:noFill/>
        </p:spPr>
        <p:txBody>
          <a:bodyPr wrap="square" lIns="100401" tIns="50201" rIns="100401" bIns="50201" rtlCol="0">
            <a:spAutoFit/>
          </a:bodyPr>
          <a:lstStyle/>
          <a:p>
            <a:pPr algn="ctr"/>
            <a:r>
              <a:rPr lang="fr-FR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uplexmentary Comic NC" panose="03050504000000020004" pitchFamily="66" charset="0"/>
              </a:rPr>
              <a:t>Codes et pense-bête</a:t>
            </a:r>
          </a:p>
        </p:txBody>
      </p:sp>
      <p:sp>
        <p:nvSpPr>
          <p:cNvPr id="56" name="ZoneTexte 55"/>
          <p:cNvSpPr txBox="1"/>
          <p:nvPr/>
        </p:nvSpPr>
        <p:spPr>
          <a:xfrm>
            <a:off x="1120938" y="1419054"/>
            <a:ext cx="4184760" cy="578436"/>
          </a:xfrm>
          <a:prstGeom prst="rect">
            <a:avLst/>
          </a:prstGeom>
          <a:noFill/>
        </p:spPr>
        <p:txBody>
          <a:bodyPr wrap="square" lIns="100401" tIns="50201" rIns="100401" bIns="50201" rtlCol="0">
            <a:spAutoFit/>
          </a:bodyPr>
          <a:lstStyle/>
          <a:p>
            <a:r>
              <a:rPr lang="fr-FR" sz="3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 Gentle Touch" panose="02000603000000000000" pitchFamily="2" charset="0"/>
                <a:ea typeface="A Gentle Touch" panose="02000603000000000000" pitchFamily="2" charset="0"/>
              </a:rPr>
              <a:t>Pour la reprographie mairie :</a:t>
            </a:r>
          </a:p>
        </p:txBody>
      </p:sp>
      <p:pic>
        <p:nvPicPr>
          <p:cNvPr id="1077" name="Picture 53" descr="C:\Users\TEMP.delphine-HP.000\Documents\CLIS\+image scrap\e05-Ga_L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82" y="4141840"/>
            <a:ext cx="2464480" cy="490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" name="ZoneTexte 88"/>
          <p:cNvSpPr txBox="1"/>
          <p:nvPr/>
        </p:nvSpPr>
        <p:spPr>
          <a:xfrm rot="335709">
            <a:off x="1097158" y="3980551"/>
            <a:ext cx="1366487" cy="1032746"/>
          </a:xfrm>
          <a:prstGeom prst="rect">
            <a:avLst/>
          </a:prstGeom>
          <a:noFill/>
        </p:spPr>
        <p:txBody>
          <a:bodyPr wrap="square" lIns="96610" tIns="48305" rIns="96610" bIns="48305" rtlCol="0">
            <a:spAutoFit/>
          </a:bodyPr>
          <a:lstStyle/>
          <a:p>
            <a:r>
              <a:rPr lang="fr-F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Gentle Touch" panose="02000603000000000000" pitchFamily="2" charset="0"/>
                <a:ea typeface="A Gentle Touch" panose="02000603000000000000" pitchFamily="2" charset="0"/>
              </a:rPr>
              <a:t>Codes</a:t>
            </a:r>
          </a:p>
          <a:p>
            <a:r>
              <a:rPr lang="fr-F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Gentle Touch" panose="02000603000000000000" pitchFamily="2" charset="0"/>
                <a:ea typeface="A Gentle Touch" panose="02000603000000000000" pitchFamily="2" charset="0"/>
              </a:rPr>
              <a:t>et </a:t>
            </a:r>
            <a:r>
              <a:rPr lang="fr-FR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Gentle Touch" panose="02000603000000000000" pitchFamily="2" charset="0"/>
                <a:ea typeface="A Gentle Touch" panose="02000603000000000000" pitchFamily="2" charset="0"/>
              </a:rPr>
              <a:t>mdp</a:t>
            </a:r>
            <a:r>
              <a:rPr lang="fr-F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Gentle Touch" panose="02000603000000000000" pitchFamily="2" charset="0"/>
                <a:ea typeface="A Gentle Touch" panose="02000603000000000000" pitchFamily="2" charset="0"/>
              </a:rPr>
              <a:t> </a:t>
            </a:r>
            <a:r>
              <a:rPr lang="fr-F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Gentle Touch" panose="02000603000000000000" pitchFamily="2" charset="0"/>
                <a:ea typeface="A Gentle Touch" panose="02000603000000000000" pitchFamily="2" charset="0"/>
                <a:sym typeface="Wingdings" panose="05000000000000000000" pitchFamily="2" charset="2"/>
              </a:rPr>
              <a:t></a:t>
            </a:r>
            <a:endParaRPr lang="fr-F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Gentle Touch" panose="02000603000000000000" pitchFamily="2" charset="0"/>
              <a:ea typeface="A Gentle Touch" panose="02000603000000000000" pitchFamily="2" charset="0"/>
            </a:endParaRPr>
          </a:p>
        </p:txBody>
      </p:sp>
      <p:sp>
        <p:nvSpPr>
          <p:cNvPr id="99" name="ZoneTexte 98"/>
          <p:cNvSpPr txBox="1"/>
          <p:nvPr/>
        </p:nvSpPr>
        <p:spPr>
          <a:xfrm>
            <a:off x="521550" y="4948928"/>
            <a:ext cx="1950997" cy="312605"/>
          </a:xfrm>
          <a:prstGeom prst="rect">
            <a:avLst/>
          </a:prstGeom>
          <a:noFill/>
        </p:spPr>
        <p:txBody>
          <a:bodyPr wrap="square" lIns="96222" tIns="48111" rIns="96222" bIns="48111" rtlCol="0">
            <a:spAutoFit/>
          </a:bodyPr>
          <a:lstStyle/>
          <a:p>
            <a:pPr algn="ctr"/>
            <a:r>
              <a:rPr lang="fr-FR" sz="1400" dirty="0">
                <a:solidFill>
                  <a:schemeClr val="accent5"/>
                </a:solidFill>
                <a:latin typeface="A Gentle Touch" panose="02000603000000000000" pitchFamily="2" charset="0"/>
                <a:ea typeface="A Gentle Touch" panose="02000603000000000000" pitchFamily="2" charset="0"/>
              </a:rPr>
              <a:t>Salle info :</a:t>
            </a:r>
          </a:p>
        </p:txBody>
      </p:sp>
      <p:pic>
        <p:nvPicPr>
          <p:cNvPr id="139" name="Picture 55" descr="C:\Users\TEMP.delphine-HP.000\Documents\CLIS\+image scrap\e6-Adeliine.png"/>
          <p:cNvPicPr>
            <a:picLocks noChangeAspect="1" noChangeArrowheads="1"/>
          </p:cNvPicPr>
          <p:nvPr/>
        </p:nvPicPr>
        <p:blipFill rotWithShape="1">
          <a:blip r:embed="rId7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2" t="15722" r="20102" b="18292"/>
          <a:stretch/>
        </p:blipFill>
        <p:spPr bwMode="auto">
          <a:xfrm rot="20626762" flipH="1">
            <a:off x="5255961" y="1112692"/>
            <a:ext cx="1786814" cy="84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ZoneTexte 105"/>
          <p:cNvSpPr txBox="1"/>
          <p:nvPr/>
        </p:nvSpPr>
        <p:spPr>
          <a:xfrm rot="20883925">
            <a:off x="1417054" y="7776836"/>
            <a:ext cx="2003127" cy="416801"/>
          </a:xfrm>
          <a:prstGeom prst="rect">
            <a:avLst/>
          </a:prstGeom>
          <a:noFill/>
        </p:spPr>
        <p:txBody>
          <a:bodyPr wrap="square" lIns="96222" tIns="48111" rIns="96222" bIns="48111" rtlCol="0">
            <a:spAutoFit/>
          </a:bodyPr>
          <a:lstStyle/>
          <a:p>
            <a:r>
              <a:rPr lang="fr-FR" b="1" dirty="0">
                <a:solidFill>
                  <a:schemeClr val="accent5"/>
                </a:solidFill>
                <a:latin typeface="A Gentle Touch" panose="02000603000000000000" pitchFamily="2" charset="0"/>
                <a:ea typeface="A Gentle Touch" panose="02000603000000000000" pitchFamily="2" charset="0"/>
              </a:rPr>
              <a:t>A noter :</a:t>
            </a:r>
          </a:p>
        </p:txBody>
      </p:sp>
      <p:pic>
        <p:nvPicPr>
          <p:cNvPr id="3076" name="Picture 4" descr="C:\Users\TEMP.delphine-HP.000\Documents\CLIS\+image scrap\akizo_ws_banner (8).png"/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57" y="7804961"/>
            <a:ext cx="642131" cy="1275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TEMP.delphine-HP.000\Documents\CLIS\+image scrap\akizo_ws_banner (9)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616" y="1196429"/>
            <a:ext cx="612025" cy="1215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1" name="ZoneTexte 110">
            <a:extLst>
              <a:ext uri="{FF2B5EF4-FFF2-40B4-BE49-F238E27FC236}">
                <a16:creationId xmlns:a16="http://schemas.microsoft.com/office/drawing/2014/main" id="{308405B3-CB39-4058-ABFE-D0C6E24DDD4A}"/>
              </a:ext>
            </a:extLst>
          </p:cNvPr>
          <p:cNvSpPr txBox="1"/>
          <p:nvPr/>
        </p:nvSpPr>
        <p:spPr>
          <a:xfrm rot="179054">
            <a:off x="1271227" y="5443904"/>
            <a:ext cx="1961671" cy="312605"/>
          </a:xfrm>
          <a:prstGeom prst="rect">
            <a:avLst/>
          </a:prstGeom>
          <a:noFill/>
        </p:spPr>
        <p:txBody>
          <a:bodyPr wrap="square" lIns="96222" tIns="48111" rIns="96222" bIns="48111" rtlCol="0">
            <a:spAutoFit/>
          </a:bodyPr>
          <a:lstStyle/>
          <a:p>
            <a:pPr algn="ctr"/>
            <a:r>
              <a:rPr lang="fr-FR" sz="1400" dirty="0" err="1">
                <a:solidFill>
                  <a:schemeClr val="bg2">
                    <a:lumMod val="25000"/>
                  </a:schemeClr>
                </a:solidFill>
                <a:latin typeface="A Gentle Touch" panose="02000603000000000000" pitchFamily="2" charset="0"/>
                <a:ea typeface="A Gentle Touch" panose="02000603000000000000" pitchFamily="2" charset="0"/>
              </a:rPr>
              <a:t>pichon</a:t>
            </a:r>
            <a:r>
              <a:rPr lang="fr-FR" sz="1400" dirty="0">
                <a:solidFill>
                  <a:schemeClr val="bg2">
                    <a:lumMod val="25000"/>
                  </a:schemeClr>
                </a:solidFill>
                <a:latin typeface="A Gentle Touch" panose="02000603000000000000" pitchFamily="2" charset="0"/>
                <a:ea typeface="A Gentle Touch" panose="02000603000000000000" pitchFamily="2" charset="0"/>
              </a:rPr>
              <a:t>:</a:t>
            </a:r>
          </a:p>
        </p:txBody>
      </p:sp>
      <p:sp>
        <p:nvSpPr>
          <p:cNvPr id="117" name="ZoneTexte 116">
            <a:extLst>
              <a:ext uri="{FF2B5EF4-FFF2-40B4-BE49-F238E27FC236}">
                <a16:creationId xmlns:a16="http://schemas.microsoft.com/office/drawing/2014/main" id="{DE5066DA-C9BE-4901-A55D-20E61B6CEE25}"/>
              </a:ext>
            </a:extLst>
          </p:cNvPr>
          <p:cNvSpPr txBox="1"/>
          <p:nvPr/>
        </p:nvSpPr>
        <p:spPr>
          <a:xfrm rot="461014">
            <a:off x="483951" y="5900274"/>
            <a:ext cx="1741944" cy="312605"/>
          </a:xfrm>
          <a:prstGeom prst="rect">
            <a:avLst/>
          </a:prstGeom>
          <a:noFill/>
        </p:spPr>
        <p:txBody>
          <a:bodyPr wrap="square" lIns="96222" tIns="48111" rIns="96222" bIns="48111" rtlCol="0">
            <a:spAutoFit/>
          </a:bodyPr>
          <a:lstStyle/>
          <a:p>
            <a:pPr algn="ctr"/>
            <a:r>
              <a:rPr lang="fr-FR" sz="1400" dirty="0">
                <a:solidFill>
                  <a:schemeClr val="accent6">
                    <a:lumMod val="75000"/>
                  </a:schemeClr>
                </a:solidFill>
                <a:latin typeface="A Gentle Touch" panose="02000603000000000000" pitchFamily="2" charset="0"/>
                <a:ea typeface="A Gentle Touch" panose="02000603000000000000" pitchFamily="2" charset="0"/>
              </a:rPr>
              <a:t>Site circo:</a:t>
            </a:r>
          </a:p>
        </p:txBody>
      </p:sp>
      <p:sp>
        <p:nvSpPr>
          <p:cNvPr id="119" name="ZoneTexte 118">
            <a:extLst>
              <a:ext uri="{FF2B5EF4-FFF2-40B4-BE49-F238E27FC236}">
                <a16:creationId xmlns:a16="http://schemas.microsoft.com/office/drawing/2014/main" id="{5FE89AB0-F94A-4A5D-9EEC-21CF28460EC1}"/>
              </a:ext>
            </a:extLst>
          </p:cNvPr>
          <p:cNvSpPr txBox="1"/>
          <p:nvPr/>
        </p:nvSpPr>
        <p:spPr>
          <a:xfrm rot="542603">
            <a:off x="1587196" y="6851365"/>
            <a:ext cx="1408186" cy="312605"/>
          </a:xfrm>
          <a:prstGeom prst="rect">
            <a:avLst/>
          </a:prstGeom>
          <a:noFill/>
        </p:spPr>
        <p:txBody>
          <a:bodyPr wrap="square" lIns="96222" tIns="48111" rIns="96222" bIns="48111" rtlCol="0">
            <a:spAutoFit/>
          </a:bodyPr>
          <a:lstStyle/>
          <a:p>
            <a:pPr algn="ctr"/>
            <a:r>
              <a:rPr lang="fr-FR" sz="1400" dirty="0">
                <a:solidFill>
                  <a:srgbClr val="00B050"/>
                </a:solidFill>
                <a:latin typeface="HelloCutie" panose="02000603000000000000" pitchFamily="2" charset="0"/>
                <a:ea typeface="HelloCutie" panose="02000603000000000000" pitchFamily="2" charset="0"/>
              </a:rPr>
              <a:t>GAP</a:t>
            </a:r>
            <a:r>
              <a:rPr lang="fr-FR" sz="1400" dirty="0">
                <a:solidFill>
                  <a:srgbClr val="00B050"/>
                </a:solidFill>
                <a:latin typeface="A Gentle Touch" panose="02000603000000000000" pitchFamily="2" charset="0"/>
                <a:ea typeface="A Gentle Touch" panose="02000603000000000000" pitchFamily="2" charset="0"/>
              </a:rPr>
              <a:t>:</a:t>
            </a:r>
          </a:p>
        </p:txBody>
      </p:sp>
      <p:sp>
        <p:nvSpPr>
          <p:cNvPr id="86" name="ZoneTexte 85"/>
          <p:cNvSpPr txBox="1"/>
          <p:nvPr/>
        </p:nvSpPr>
        <p:spPr>
          <a:xfrm rot="20658888">
            <a:off x="5313550" y="1349341"/>
            <a:ext cx="1762301" cy="343775"/>
          </a:xfrm>
          <a:prstGeom prst="rect">
            <a:avLst/>
          </a:prstGeom>
          <a:noFill/>
        </p:spPr>
        <p:txBody>
          <a:bodyPr wrap="square" lIns="96610" tIns="48305" rIns="96610" bIns="48305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xistence Light" panose="020B0200000200020004" pitchFamily="34" charset="0"/>
                <a:ea typeface="A Gentle Touch" panose="02000603000000000000" pitchFamily="2" charset="0"/>
              </a:rPr>
              <a:t>mail</a:t>
            </a:r>
            <a:endParaRPr lang="fr-FR" sz="16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xistence Light" panose="020B0200000200020004" pitchFamily="34" charset="0"/>
              <a:ea typeface="A Gentle Touch" panose="02000603000000000000" pitchFamily="2" charset="0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D4E2926-CD53-47F9-B156-EF05409801A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139" y="3402908"/>
            <a:ext cx="3417632" cy="4397998"/>
          </a:xfrm>
          <a:prstGeom prst="rect">
            <a:avLst/>
          </a:prstGeom>
        </p:spPr>
      </p:pic>
      <p:sp>
        <p:nvSpPr>
          <p:cNvPr id="155" name="ZoneTexte 154">
            <a:extLst>
              <a:ext uri="{FF2B5EF4-FFF2-40B4-BE49-F238E27FC236}">
                <a16:creationId xmlns:a16="http://schemas.microsoft.com/office/drawing/2014/main" id="{D77891AF-7F14-424E-9905-ADE36B912B20}"/>
              </a:ext>
            </a:extLst>
          </p:cNvPr>
          <p:cNvSpPr txBox="1"/>
          <p:nvPr/>
        </p:nvSpPr>
        <p:spPr>
          <a:xfrm rot="179054">
            <a:off x="501801" y="6388253"/>
            <a:ext cx="1350472" cy="312605"/>
          </a:xfrm>
          <a:prstGeom prst="rect">
            <a:avLst/>
          </a:prstGeom>
          <a:noFill/>
        </p:spPr>
        <p:txBody>
          <a:bodyPr wrap="square" lIns="96222" tIns="48111" rIns="96222" bIns="48111" rtlCol="0">
            <a:spAutoFit/>
          </a:bodyPr>
          <a:lstStyle/>
          <a:p>
            <a:pPr algn="ctr"/>
            <a:r>
              <a:rPr lang="fr-FR" sz="1400" dirty="0" err="1">
                <a:solidFill>
                  <a:srgbClr val="FF0000"/>
                </a:solidFill>
                <a:latin typeface="A Gentle Touch" panose="02000603000000000000" pitchFamily="2" charset="0"/>
                <a:ea typeface="A Gentle Touch" panose="02000603000000000000" pitchFamily="2" charset="0"/>
              </a:rPr>
              <a:t>Photocop</a:t>
            </a:r>
            <a:r>
              <a:rPr lang="fr-FR" sz="1400" dirty="0">
                <a:solidFill>
                  <a:srgbClr val="FF0000"/>
                </a:solidFill>
                <a:latin typeface="A Gentle Touch" panose="02000603000000000000" pitchFamily="2" charset="0"/>
                <a:ea typeface="A Gentle Touch" panose="02000603000000000000" pitchFamily="2" charset="0"/>
              </a:rPr>
              <a:t> :</a:t>
            </a:r>
            <a:endParaRPr lang="fr-FR" sz="1400" dirty="0">
              <a:solidFill>
                <a:srgbClr val="FF0000"/>
              </a:solidFill>
              <a:latin typeface="HelloCutie" panose="02000603000000000000" pitchFamily="2" charset="0"/>
              <a:ea typeface="HelloCutie" panose="02000603000000000000" pitchFamily="2" charset="0"/>
            </a:endParaRPr>
          </a:p>
        </p:txBody>
      </p:sp>
      <p:pic>
        <p:nvPicPr>
          <p:cNvPr id="130" name="Picture 48" descr="C:\Users\TEMP.delphine-HP.000\Documents\CLIS\+image scrap\akizo_ws_scallop (3).png">
            <a:extLst>
              <a:ext uri="{FF2B5EF4-FFF2-40B4-BE49-F238E27FC236}">
                <a16:creationId xmlns:a16="http://schemas.microsoft.com/office/drawing/2014/main" id="{9EACBD74-7972-4592-9ED5-CDB84A7BB1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37151" y="9939228"/>
            <a:ext cx="7630801" cy="744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" name="Picture 49" descr="C:\Users\TEMP.delphine-HP.000\Documents\CLIS\+image scrap\akizo_ws_scallop (4).png">
            <a:extLst>
              <a:ext uri="{FF2B5EF4-FFF2-40B4-BE49-F238E27FC236}">
                <a16:creationId xmlns:a16="http://schemas.microsoft.com/office/drawing/2014/main" id="{E213F468-9F38-4FFD-B345-B84E46C27E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811"/>
            <a:ext cx="7630801" cy="592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844557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11387</TotalTime>
  <Words>69</Words>
  <Application>Microsoft Office PowerPoint</Application>
  <PresentationFormat>Personnalisé</PresentationFormat>
  <Paragraphs>21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11" baseType="lpstr">
      <vt:lpstr>A Gentle Touch</vt:lpstr>
      <vt:lpstr>Arial</vt:lpstr>
      <vt:lpstr>Calibri</vt:lpstr>
      <vt:lpstr>Existence Light</vt:lpstr>
      <vt:lpstr>HelloCutie</vt:lpstr>
      <vt:lpstr>Suplexmentary Comic NC</vt:lpstr>
      <vt:lpstr>Wingdings</vt:lpstr>
      <vt:lpstr>Thème Office</vt:lpstr>
      <vt:lpstr>Présentation PowerPoint</vt:lpstr>
      <vt:lpstr>Présentation PowerPoint</vt:lpstr>
      <vt:lpstr>Présentation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delphine</dc:creator>
  <cp:lastModifiedBy>delphine J</cp:lastModifiedBy>
  <cp:revision>159</cp:revision>
  <cp:lastPrinted>2015-08-30T13:35:13Z</cp:lastPrinted>
  <dcterms:created xsi:type="dcterms:W3CDTF">2014-06-08T19:14:39Z</dcterms:created>
  <dcterms:modified xsi:type="dcterms:W3CDTF">2017-07-16T17:52:17Z</dcterms:modified>
</cp:coreProperties>
</file>