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10947" y="1987800"/>
            <a:ext cx="5937782" cy="671621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899602" y="2159746"/>
            <a:ext cx="5760472" cy="637232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137265" y="1976426"/>
            <a:ext cx="1285145" cy="9979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212862" y="1976428"/>
            <a:ext cx="1133951" cy="85534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340" y="3260337"/>
            <a:ext cx="5622996" cy="4039129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5126" b="0" kern="1200" cap="all" spc="-83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583" y="7299465"/>
            <a:ext cx="5624398" cy="78406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157" spc="66" baseline="0">
                <a:solidFill>
                  <a:schemeClr val="tx1"/>
                </a:solidFill>
              </a:defRPr>
            </a:lvl1pPr>
            <a:lvl2pPr marL="377967" indent="0" algn="ctr">
              <a:buNone/>
              <a:defRPr sz="1157"/>
            </a:lvl2pPr>
            <a:lvl3pPr marL="755934" indent="0" algn="ctr">
              <a:buNone/>
              <a:defRPr sz="1157"/>
            </a:lvl3pPr>
            <a:lvl4pPr marL="1133902" indent="0" algn="ctr">
              <a:buNone/>
              <a:defRPr sz="1157"/>
            </a:lvl4pPr>
            <a:lvl5pPr marL="1511869" indent="0" algn="ctr">
              <a:buNone/>
              <a:defRPr sz="1157"/>
            </a:lvl5pPr>
            <a:lvl6pPr marL="1889836" indent="0" algn="ctr">
              <a:buNone/>
              <a:defRPr sz="1157"/>
            </a:lvl6pPr>
            <a:lvl7pPr marL="2267803" indent="0" algn="ctr">
              <a:buNone/>
              <a:defRPr sz="1157"/>
            </a:lvl7pPr>
            <a:lvl8pPr marL="2645771" indent="0" algn="ctr">
              <a:buNone/>
              <a:defRPr sz="1157"/>
            </a:lvl8pPr>
            <a:lvl9pPr marL="3023738" indent="0" algn="ctr">
              <a:buNone/>
              <a:defRPr sz="115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250660" y="2069123"/>
            <a:ext cx="1058355" cy="712788"/>
          </a:xfrm>
        </p:spPr>
        <p:txBody>
          <a:bodyPr/>
          <a:lstStyle>
            <a:lvl1pPr algn="ctr">
              <a:defRPr sz="909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913491" y="8124188"/>
            <a:ext cx="3661718" cy="356394"/>
          </a:xfrm>
        </p:spPr>
        <p:txBody>
          <a:bodyPr/>
          <a:lstStyle>
            <a:lvl1pPr algn="l">
              <a:defRPr sz="74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5336739" y="8125778"/>
            <a:ext cx="1309476" cy="35639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662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7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75260" y="1187979"/>
            <a:ext cx="1464687" cy="819705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1187979"/>
            <a:ext cx="5008285" cy="819705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0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8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810947" y="1987800"/>
            <a:ext cx="5937782" cy="671621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899602" y="2159746"/>
            <a:ext cx="5760472" cy="637232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137265" y="1976426"/>
            <a:ext cx="1285145" cy="9979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212862" y="1976428"/>
            <a:ext cx="1133951" cy="85534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528" y="3265086"/>
            <a:ext cx="5624398" cy="4034377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5126" kern="1200" cap="all" spc="-83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9528" y="7299465"/>
            <a:ext cx="5624398" cy="784066"/>
          </a:xfrm>
        </p:spPr>
        <p:txBody>
          <a:bodyPr anchor="t">
            <a:normAutofit/>
          </a:bodyPr>
          <a:lstStyle>
            <a:lvl1pPr marL="0" indent="0" algn="ctr">
              <a:buNone/>
              <a:defRPr sz="1157">
                <a:solidFill>
                  <a:schemeClr val="tx1"/>
                </a:solidFill>
                <a:effectLst/>
              </a:defRPr>
            </a:lvl1pPr>
            <a:lvl2pPr marL="377967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50660" y="2067084"/>
            <a:ext cx="1058355" cy="712788"/>
          </a:xfrm>
        </p:spPr>
        <p:txBody>
          <a:bodyPr/>
          <a:lstStyle>
            <a:lvl1pPr algn="ctr">
              <a:defRPr lang="en-US" sz="909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278" y="8124188"/>
            <a:ext cx="3662663" cy="35639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5240" y="8124188"/>
            <a:ext cx="1309714" cy="356394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83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774" y="3278823"/>
            <a:ext cx="3023870" cy="6129973"/>
          </a:xfrm>
        </p:spPr>
        <p:txBody>
          <a:bodyPr/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1031" y="3278823"/>
            <a:ext cx="3023870" cy="6129973"/>
          </a:xfrm>
        </p:spPr>
        <p:txBody>
          <a:bodyPr/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1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774" y="3233944"/>
            <a:ext cx="3023870" cy="997903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71" b="0">
                <a:solidFill>
                  <a:schemeClr val="tx2"/>
                </a:solidFill>
                <a:latin typeface="+mn-lt"/>
              </a:defRPr>
            </a:lvl1pPr>
            <a:lvl2pPr marL="377967" indent="0">
              <a:buNone/>
              <a:defRPr sz="1571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774" y="4296522"/>
            <a:ext cx="3023870" cy="4989513"/>
          </a:xfrm>
        </p:spPr>
        <p:txBody>
          <a:bodyPr/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1031" y="3233944"/>
            <a:ext cx="3023870" cy="997903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71" b="0">
                <a:solidFill>
                  <a:schemeClr val="tx2"/>
                </a:solidFill>
              </a:defRPr>
            </a:lvl1pPr>
            <a:lvl2pPr marL="377967" indent="0">
              <a:buNone/>
              <a:defRPr sz="1571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1031" y="4297586"/>
            <a:ext cx="3023870" cy="4989513"/>
          </a:xfrm>
        </p:spPr>
        <p:txBody>
          <a:bodyPr/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7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9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2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241" y="270860"/>
            <a:ext cx="5289883" cy="101500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5593110" y="270860"/>
            <a:ext cx="1814322" cy="101500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4253" y="946941"/>
            <a:ext cx="1507210" cy="2566035"/>
          </a:xfrm>
        </p:spPr>
        <p:txBody>
          <a:bodyPr anchor="b">
            <a:normAutofit/>
          </a:bodyPr>
          <a:lstStyle>
            <a:lvl1pPr algn="l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984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067" y="1414261"/>
            <a:ext cx="4488231" cy="7863291"/>
          </a:xfrm>
        </p:spPr>
        <p:txBody>
          <a:bodyPr/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4253" y="3563938"/>
            <a:ext cx="1507210" cy="546470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61"/>
              </a:spcBef>
              <a:buNone/>
              <a:defRPr sz="1075">
                <a:solidFill>
                  <a:srgbClr val="FFFFFF"/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44621" y="9837600"/>
            <a:ext cx="907161" cy="4276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78156" y="427673"/>
            <a:ext cx="1644229" cy="9836468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815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593110" y="270860"/>
            <a:ext cx="1814322" cy="101500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4252" y="940880"/>
            <a:ext cx="1508155" cy="2566035"/>
          </a:xfrm>
        </p:spPr>
        <p:txBody>
          <a:bodyPr anchor="b">
            <a:noAutofit/>
          </a:bodyPr>
          <a:lstStyle>
            <a:lvl1pPr algn="l">
              <a:defRPr sz="1984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1743" y="270860"/>
            <a:ext cx="5289883" cy="1015009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4252" y="3563937"/>
            <a:ext cx="1508155" cy="5459953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61"/>
              </a:spcBef>
              <a:buNone/>
              <a:defRPr sz="1075">
                <a:solidFill>
                  <a:srgbClr val="FFFFFF"/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755934" rtl="0" eaLnBrk="1" latinLnBrk="0" hangingPunct="1">
              <a:defRPr lang="en-US" sz="744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6513" y="9836468"/>
            <a:ext cx="907161" cy="4276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678156" y="427673"/>
            <a:ext cx="1644229" cy="9836468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356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5524" y="270860"/>
            <a:ext cx="7268628" cy="1015009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774" y="1001822"/>
            <a:ext cx="6350127" cy="2138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774" y="3278823"/>
            <a:ext cx="6350127" cy="6129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091" y="9836468"/>
            <a:ext cx="1700927" cy="427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4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948" y="9836468"/>
            <a:ext cx="3265780" cy="427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74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7872" y="9836468"/>
            <a:ext cx="907161" cy="427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4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3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lang="en-US" sz="3307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51187" indent="-151187" algn="l" defTabSz="755934" rtl="0" eaLnBrk="1" latinLnBrk="0" hangingPunct="1">
        <a:lnSpc>
          <a:spcPct val="100000"/>
        </a:lnSpc>
        <a:spcBef>
          <a:spcPts val="744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indent="-151187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04748" indent="-151187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3pPr>
      <a:lvl4pPr marL="831528" indent="-151187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4pPr>
      <a:lvl5pPr marL="1058308" indent="-151187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5pPr>
      <a:lvl6pPr marL="1322720" indent="-188984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6pPr>
      <a:lvl7pPr marL="1570730" indent="-188984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7pPr>
      <a:lvl8pPr marL="1818740" indent="-188984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8pPr>
      <a:lvl9pPr marL="2066750" indent="-188984" algn="l" defTabSz="755934" rtl="0" eaLnBrk="1" latinLnBrk="0" hangingPunct="1">
        <a:lnSpc>
          <a:spcPct val="100000"/>
        </a:lnSpc>
        <a:spcBef>
          <a:spcPts val="41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wmf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L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LAPIN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LEVER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LIVRE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LOTO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LUNE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24767770-963B-44E5-ABCF-8C0988826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645" y="2726259"/>
            <a:ext cx="894271" cy="896524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A5A688F4-3B09-494D-8B49-D754828CD1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33" b="18542"/>
          <a:stretch/>
        </p:blipFill>
        <p:spPr>
          <a:xfrm>
            <a:off x="2917195" y="4313206"/>
            <a:ext cx="1035170" cy="705209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13E975D0-B001-416B-8412-A2CAF47895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729" y="5607169"/>
            <a:ext cx="1035171" cy="1035171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FCA0BFA7-B4D3-4B9D-AC1F-203ECD4BADE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1609" b="17917"/>
          <a:stretch/>
        </p:blipFill>
        <p:spPr>
          <a:xfrm>
            <a:off x="2987645" y="7226776"/>
            <a:ext cx="963255" cy="849701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5E0F9C5F-7C1D-49DD-8B73-A21E287B4C5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8061" t="9791" b="17708"/>
          <a:stretch/>
        </p:blipFill>
        <p:spPr>
          <a:xfrm>
            <a:off x="2964733" y="8676016"/>
            <a:ext cx="1009077" cy="892833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6F1D7C70-6EE5-4B96-AC82-055D764B63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2406" y="1018274"/>
            <a:ext cx="1023777" cy="125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28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C92B8BF-6BAF-4CE3-A643-9CBDB2904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502" y="1121434"/>
            <a:ext cx="713585" cy="10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07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V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VALISE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VELO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VILLE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VOLER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VUE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C03455D-ABF2-4547-A38E-DC84B4D16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194" y="1121434"/>
            <a:ext cx="1022201" cy="102020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751390B2-8414-4054-A5AF-9EB51AA750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209" y="2717324"/>
            <a:ext cx="897144" cy="897144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31EC201B-EE62-4158-8400-E44D3CB5BC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691" b="21024"/>
          <a:stretch/>
        </p:blipFill>
        <p:spPr>
          <a:xfrm>
            <a:off x="2897179" y="4327763"/>
            <a:ext cx="1075204" cy="691191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03D2D58C-C178-4232-BD4A-6A9FCFE29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5729" y="5564887"/>
            <a:ext cx="1035171" cy="1035171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823BADBE-DC75-4EBD-953D-B68F5EC79D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5438" y="7161393"/>
            <a:ext cx="1137215" cy="1137215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577E983F-07ED-414D-A8BD-FF3F8B92B7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7179" y="8604848"/>
            <a:ext cx="1035170" cy="103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4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V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C03455D-ABF2-4547-A38E-DC84B4D16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194" y="1121434"/>
            <a:ext cx="1022201" cy="102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CH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400" dirty="0">
                <a:solidFill>
                  <a:schemeClr val="tx1"/>
                </a:solidFill>
              </a:rPr>
              <a:t>CHAPEAU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CHEMISE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CHIPS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900" dirty="0">
                <a:solidFill>
                  <a:schemeClr val="tx1"/>
                </a:solidFill>
              </a:rPr>
              <a:t>CHOCOLAT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CHUT!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7099636-3A87-4BD6-99D4-9D1855FD6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930" y="1084456"/>
            <a:ext cx="1252728" cy="108508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A1F542A-AA22-44E7-950E-CCBE71F8E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729" y="2656935"/>
            <a:ext cx="1035171" cy="1035171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B7C4A8A0-9DA9-4419-A4D1-03152AA078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100" y="4155773"/>
            <a:ext cx="1035171" cy="103517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7160C848-0529-4E0C-99DA-CFE3FE4637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0680" y="5708530"/>
            <a:ext cx="879895" cy="879895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CBB89781-1E4E-4F9F-B9E8-4A38E15442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770043">
            <a:off x="2967488" y="7134042"/>
            <a:ext cx="1038104" cy="1040719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2A8C3521-7F15-4B38-AE49-D402BBEA66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5369" y="8674487"/>
            <a:ext cx="965531" cy="96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22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CH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4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7099636-3A87-4BD6-99D4-9D1855FD6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930" y="1084456"/>
            <a:ext cx="1252728" cy="10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5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L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id="{6F1D7C70-6EE5-4B96-AC82-055D764B6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406" y="1018274"/>
            <a:ext cx="1023777" cy="125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6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M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MAGIE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MELON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DOMINO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MOTO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MUSIQUE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09C6173-7E09-450F-9943-ED6A41B60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557" y="1135632"/>
            <a:ext cx="1133475" cy="10382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343D566-88A1-4E74-AFAA-BA44500F6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577" y="4137906"/>
            <a:ext cx="1038104" cy="104071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9BB50B0-2B1C-4C35-A395-B73694494E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8954" y="2716443"/>
            <a:ext cx="963343" cy="963343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44336EDC-1264-4C90-BF71-83CF8EDE26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9527" y="5558224"/>
            <a:ext cx="1180506" cy="1180506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8745BCD7-43A0-4EB5-B153-01817F6A15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9944" y="7134042"/>
            <a:ext cx="1038104" cy="1038104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9CCAB8AD-24E9-4F52-869B-ED781A925E8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3586"/>
          <a:stretch/>
        </p:blipFill>
        <p:spPr>
          <a:xfrm>
            <a:off x="2953109" y="8736723"/>
            <a:ext cx="963343" cy="83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4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M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09C6173-7E09-450F-9943-ED6A41B60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557" y="1135632"/>
            <a:ext cx="1133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2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RADIS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RECETTE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RICHE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ROBOT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RUBAN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37B2508-2722-46DF-BBF2-7C0EE12E3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432" y="1076324"/>
            <a:ext cx="847725" cy="109537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5452FA45-F5AD-463D-93D9-DD700D82F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729" y="2677469"/>
            <a:ext cx="994104" cy="994104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834A77CC-6D11-4405-8298-435B5CA1B6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0727" y="4270032"/>
            <a:ext cx="864108" cy="864108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ECFEEEC5-363E-4019-8FB3-2188A858E3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291" y="5683360"/>
            <a:ext cx="949640" cy="949640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8C559886-6FAA-4003-B076-11304C7AE93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8264" r="21838"/>
          <a:stretch/>
        </p:blipFill>
        <p:spPr>
          <a:xfrm>
            <a:off x="3042955" y="7205557"/>
            <a:ext cx="783651" cy="864108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94DF7C24-6A46-47DB-8919-A8D59BD467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2944" y="8594098"/>
            <a:ext cx="1025377" cy="102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6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37B2508-2722-46DF-BBF2-7C0EE12E3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432" y="1076324"/>
            <a:ext cx="8477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1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SALADE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SECRET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SIROP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SOLEIL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SUCRE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8376BAC-14F4-4EAD-BC3A-D5B10CA7D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951" y="1076397"/>
            <a:ext cx="1138687" cy="114249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FE17903-AFCD-4FAE-AB91-272D7CDAB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202" y="2694416"/>
            <a:ext cx="977157" cy="97961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7F24A450-B143-41B2-9F4E-32812F87A7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1254" y="5678962"/>
            <a:ext cx="958436" cy="958436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63EB3E21-5CE2-4286-B875-BDEF2EC78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7216" y="7142906"/>
            <a:ext cx="1023727" cy="1026306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870B20F0-CB67-4C8F-8C1C-0EC5E7FF0A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3847" y="8652922"/>
            <a:ext cx="987096" cy="98709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FFBD4C15-8DF1-4543-AECA-BD90FC0580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49810" y="4192437"/>
            <a:ext cx="1035170" cy="103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59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8376BAC-14F4-4EAD-BC3A-D5B10CA7D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951" y="1076397"/>
            <a:ext cx="1138687" cy="114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7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BFF00C-324C-4CF2-B2CF-43CA47307C51}"/>
              </a:ext>
            </a:extLst>
          </p:cNvPr>
          <p:cNvSpPr txBox="1"/>
          <p:nvPr/>
        </p:nvSpPr>
        <p:spPr>
          <a:xfrm>
            <a:off x="672859" y="759125"/>
            <a:ext cx="6193767" cy="9195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63C13B7-FA6B-422F-A296-A9F53AF01BE4}"/>
              </a:ext>
            </a:extLst>
          </p:cNvPr>
          <p:cNvSpPr/>
          <p:nvPr/>
        </p:nvSpPr>
        <p:spPr>
          <a:xfrm>
            <a:off x="2915729" y="1121434"/>
            <a:ext cx="3605842" cy="105242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0805CB3-51BD-4EBD-8433-888D4BC9B9AE}"/>
              </a:ext>
            </a:extLst>
          </p:cNvPr>
          <p:cNvSpPr/>
          <p:nvPr/>
        </p:nvSpPr>
        <p:spPr>
          <a:xfrm>
            <a:off x="894273" y="2536166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98B5F2-0D29-482C-9749-F545D821333B}"/>
              </a:ext>
            </a:extLst>
          </p:cNvPr>
          <p:cNvSpPr/>
          <p:nvPr/>
        </p:nvSpPr>
        <p:spPr>
          <a:xfrm>
            <a:off x="894273" y="4015597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2173081-63C6-4388-8712-07F0D2DEEF5E}"/>
              </a:ext>
            </a:extLst>
          </p:cNvPr>
          <p:cNvSpPr/>
          <p:nvPr/>
        </p:nvSpPr>
        <p:spPr>
          <a:xfrm>
            <a:off x="894271" y="6996021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C3AC5D-9267-4BDB-A047-D6AB8CD0DDA1}"/>
              </a:ext>
            </a:extLst>
          </p:cNvPr>
          <p:cNvSpPr/>
          <p:nvPr/>
        </p:nvSpPr>
        <p:spPr>
          <a:xfrm>
            <a:off x="894271" y="8475452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E832229-D6D2-411F-A851-D7F5ACF0F5EA}"/>
              </a:ext>
            </a:extLst>
          </p:cNvPr>
          <p:cNvSpPr/>
          <p:nvPr/>
        </p:nvSpPr>
        <p:spPr>
          <a:xfrm>
            <a:off x="894272" y="5505809"/>
            <a:ext cx="1676399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8B8FB-CD3B-4EFC-9051-F6B2746DCFB8}"/>
              </a:ext>
            </a:extLst>
          </p:cNvPr>
          <p:cNvSpPr/>
          <p:nvPr/>
        </p:nvSpPr>
        <p:spPr>
          <a:xfrm>
            <a:off x="2700070" y="2536166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ED485B2-FA40-4C34-92FE-A065C1CACF1B}"/>
              </a:ext>
            </a:extLst>
          </p:cNvPr>
          <p:cNvSpPr/>
          <p:nvPr/>
        </p:nvSpPr>
        <p:spPr>
          <a:xfrm>
            <a:off x="2700070" y="4026378"/>
            <a:ext cx="396533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1A1EFDC-B22B-478E-9312-FD3606B9E0D8}"/>
              </a:ext>
            </a:extLst>
          </p:cNvPr>
          <p:cNvSpPr/>
          <p:nvPr/>
        </p:nvSpPr>
        <p:spPr>
          <a:xfrm>
            <a:off x="2708700" y="5505809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63B87D6-2DFF-4F16-A845-02B403B1C782}"/>
              </a:ext>
            </a:extLst>
          </p:cNvPr>
          <p:cNvSpPr/>
          <p:nvPr/>
        </p:nvSpPr>
        <p:spPr>
          <a:xfrm>
            <a:off x="2700069" y="7004646"/>
            <a:ext cx="3956702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3A38B9-C5FD-47F2-9FF9-EF680B19AC4F}"/>
              </a:ext>
            </a:extLst>
          </p:cNvPr>
          <p:cNvSpPr/>
          <p:nvPr/>
        </p:nvSpPr>
        <p:spPr>
          <a:xfrm>
            <a:off x="2700071" y="8475452"/>
            <a:ext cx="3956700" cy="129396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847FAFF-9CA7-48C6-8116-19F448352F76}"/>
              </a:ext>
            </a:extLst>
          </p:cNvPr>
          <p:cNvSpPr/>
          <p:nvPr/>
        </p:nvSpPr>
        <p:spPr>
          <a:xfrm>
            <a:off x="2865438" y="2656936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A28497D-B14D-42A5-80D9-22A7E1A139A6}"/>
              </a:ext>
            </a:extLst>
          </p:cNvPr>
          <p:cNvSpPr/>
          <p:nvPr/>
        </p:nvSpPr>
        <p:spPr>
          <a:xfrm>
            <a:off x="4133521" y="2656936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FARINE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FC4186-CA98-42A1-A086-D487C20FCBE9}"/>
              </a:ext>
            </a:extLst>
          </p:cNvPr>
          <p:cNvSpPr/>
          <p:nvPr/>
        </p:nvSpPr>
        <p:spPr>
          <a:xfrm>
            <a:off x="2865438" y="4155774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4CE5B17-A520-4D2F-81D0-5910026A0136}"/>
              </a:ext>
            </a:extLst>
          </p:cNvPr>
          <p:cNvSpPr/>
          <p:nvPr/>
        </p:nvSpPr>
        <p:spPr>
          <a:xfrm>
            <a:off x="2866906" y="563089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B99A8B-19E0-40FC-AD90-FD9EB1B9BD0A}"/>
              </a:ext>
            </a:extLst>
          </p:cNvPr>
          <p:cNvSpPr/>
          <p:nvPr/>
        </p:nvSpPr>
        <p:spPr>
          <a:xfrm>
            <a:off x="2865438" y="7134042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50FAC00E-BAD7-4875-8468-2E9F64CE57A1}"/>
              </a:ext>
            </a:extLst>
          </p:cNvPr>
          <p:cNvSpPr/>
          <p:nvPr/>
        </p:nvSpPr>
        <p:spPr>
          <a:xfrm>
            <a:off x="2865438" y="8604848"/>
            <a:ext cx="1138686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CC03206-D1A2-4CFE-BAE2-7103AB010566}"/>
              </a:ext>
            </a:extLst>
          </p:cNvPr>
          <p:cNvSpPr/>
          <p:nvPr/>
        </p:nvSpPr>
        <p:spPr>
          <a:xfrm>
            <a:off x="4133521" y="4155774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FEUILLE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3A2A8AAB-86E9-4646-B1F1-1D94E1052EEF}"/>
              </a:ext>
            </a:extLst>
          </p:cNvPr>
          <p:cNvSpPr/>
          <p:nvPr/>
        </p:nvSpPr>
        <p:spPr>
          <a:xfrm>
            <a:off x="4133521" y="5640595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FILLE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28222F9B-200A-4426-88BC-5E0ADB152F8C}"/>
              </a:ext>
            </a:extLst>
          </p:cNvPr>
          <p:cNvSpPr/>
          <p:nvPr/>
        </p:nvSpPr>
        <p:spPr>
          <a:xfrm>
            <a:off x="4133521" y="7134042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FORÊT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3213A1D-61B5-404D-9550-62EB21930175}"/>
              </a:ext>
            </a:extLst>
          </p:cNvPr>
          <p:cNvSpPr/>
          <p:nvPr/>
        </p:nvSpPr>
        <p:spPr>
          <a:xfrm>
            <a:off x="4133521" y="8604848"/>
            <a:ext cx="2388050" cy="10351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FUSEE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B5357FE-1A59-45D2-941D-B2FB16CD4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520" y="2656936"/>
            <a:ext cx="1035170" cy="103517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FD1ADBA-9BBB-4767-BF87-2A0FBC1EC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58141">
            <a:off x="2998126" y="4273225"/>
            <a:ext cx="1035171" cy="1035171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175479B0-AA74-4AB4-8F25-E4F1655A3C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711" y="5514434"/>
            <a:ext cx="1215578" cy="1215578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8D0AC5AA-83C9-49C1-9217-C8B5CD3D7E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5729" y="7134042"/>
            <a:ext cx="1035171" cy="1035171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7F579E9B-1955-4EAC-B3A0-8440041F59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1317" y="8633197"/>
            <a:ext cx="987096" cy="987096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E376188D-0A67-4888-A125-64D387C20C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37502" y="1121434"/>
            <a:ext cx="713585" cy="10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776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2980</TotalTime>
  <Words>120</Words>
  <Application>Microsoft Office PowerPoint</Application>
  <PresentationFormat>Personnalisé</PresentationFormat>
  <Paragraphs>119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Century Gothic</vt:lpstr>
      <vt:lpstr>Garamond</vt:lpstr>
      <vt:lpstr>Savon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Adeline Michel</dc:creator>
  <cp:lastModifiedBy>Adeline Michel</cp:lastModifiedBy>
  <cp:revision>15</cp:revision>
  <dcterms:created xsi:type="dcterms:W3CDTF">2021-01-16T20:38:44Z</dcterms:created>
  <dcterms:modified xsi:type="dcterms:W3CDTF">2021-01-20T10:11:32Z</dcterms:modified>
</cp:coreProperties>
</file>