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3" d="100"/>
          <a:sy n="33" d="100"/>
        </p:scale>
        <p:origin x="-54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94CC2-C06D-422D-978B-34C6F4A67AC3}" type="datetimeFigureOut">
              <a:rPr lang="fr-FR" smtClean="0"/>
              <a:pPr/>
              <a:t>26/07/2016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6158D-744E-4FE0-9432-AD04857497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rchemin horizontal 3"/>
          <p:cNvSpPr/>
          <p:nvPr/>
        </p:nvSpPr>
        <p:spPr>
          <a:xfrm>
            <a:off x="2786050" y="2428868"/>
            <a:ext cx="3643338" cy="1714512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714744" y="2643182"/>
            <a:ext cx="1928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dirty="0" smtClean="0">
                <a:latin typeface="DFKai-SB" pitchFamily="65" charset="-120"/>
                <a:ea typeface="DFKai-SB" pitchFamily="65" charset="-120"/>
              </a:rPr>
              <a:t>?</a:t>
            </a:r>
            <a:endParaRPr lang="fr-FR" sz="7200" dirty="0">
              <a:latin typeface="DFKai-SB" pitchFamily="65" charset="-120"/>
              <a:ea typeface="DFKai-SB" pitchFamily="65" charset="-120"/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 flipV="1">
            <a:off x="3357554" y="1772816"/>
            <a:ext cx="1790510" cy="870366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H="1">
            <a:off x="4572000" y="3933056"/>
            <a:ext cx="7980" cy="940094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355976" y="764704"/>
            <a:ext cx="224773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AutoNum type="arabicPeriod"/>
            </a:pPr>
            <a:r>
              <a:rPr lang="fr-FR" sz="2800" dirty="0" smtClean="0">
                <a:latin typeface="Century Gothic" pitchFamily="34" charset="0"/>
              </a:rPr>
              <a:t>Graines </a:t>
            </a:r>
          </a:p>
          <a:p>
            <a:pPr marL="514350" indent="-514350"/>
            <a:r>
              <a:rPr lang="fr-FR" sz="2800" dirty="0" smtClean="0">
                <a:latin typeface="Century Gothic" pitchFamily="34" charset="0"/>
              </a:rPr>
              <a:t>comestibles</a:t>
            </a:r>
            <a:endParaRPr lang="fr-FR" sz="2800" dirty="0">
              <a:latin typeface="Century Gothic" pitchFamily="34" charset="0"/>
            </a:endParaRPr>
          </a:p>
        </p:txBody>
      </p:sp>
      <p:sp>
        <p:nvSpPr>
          <p:cNvPr id="15" name="Vague 14"/>
          <p:cNvSpPr/>
          <p:nvPr/>
        </p:nvSpPr>
        <p:spPr>
          <a:xfrm>
            <a:off x="3923928" y="332656"/>
            <a:ext cx="3782224" cy="1700808"/>
          </a:xfrm>
          <a:prstGeom prst="wav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2123728" y="4725144"/>
            <a:ext cx="364333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2</a:t>
            </a:r>
            <a:r>
              <a:rPr lang="fr-FR" sz="2800" dirty="0" smtClean="0">
                <a:latin typeface="Century Gothic" pitchFamily="34" charset="0"/>
              </a:rPr>
              <a:t>. De contact,</a:t>
            </a:r>
          </a:p>
          <a:p>
            <a:r>
              <a:rPr lang="fr-FR" sz="2800" dirty="0" smtClean="0">
                <a:latin typeface="Century Gothic" pitchFamily="34" charset="0"/>
              </a:rPr>
              <a:t>Elles remplacent</a:t>
            </a:r>
          </a:p>
          <a:p>
            <a:r>
              <a:rPr lang="fr-FR" sz="2800" smtClean="0">
                <a:latin typeface="Century Gothic" pitchFamily="34" charset="0"/>
              </a:rPr>
              <a:t>Les lunettes.</a:t>
            </a:r>
            <a:endParaRPr lang="fr-FR" sz="2800" dirty="0">
              <a:latin typeface="Century Gothic" pitchFamily="34" charset="0"/>
            </a:endParaRPr>
          </a:p>
        </p:txBody>
      </p:sp>
      <p:sp>
        <p:nvSpPr>
          <p:cNvPr id="21" name="Vague 20"/>
          <p:cNvSpPr/>
          <p:nvPr/>
        </p:nvSpPr>
        <p:spPr>
          <a:xfrm>
            <a:off x="2123728" y="4293096"/>
            <a:ext cx="3384376" cy="2217404"/>
          </a:xfrm>
          <a:prstGeom prst="wave">
            <a:avLst>
              <a:gd name="adj1" fmla="val 12500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13</Words>
  <Application>Microsoft Office PowerPoint</Application>
  <PresentationFormat>Affichage à l'écran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Audrey Buisson</dc:creator>
  <cp:lastModifiedBy>Nadine</cp:lastModifiedBy>
  <cp:revision>7</cp:revision>
  <dcterms:created xsi:type="dcterms:W3CDTF">2015-02-03T20:16:57Z</dcterms:created>
  <dcterms:modified xsi:type="dcterms:W3CDTF">2016-07-26T10:32:08Z</dcterms:modified>
</cp:coreProperties>
</file>