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46" y="9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1727-6C03-4B02-9416-44642DFCE92D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75610-81F3-4688-96F4-A7779EF37B6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F1C9-89BB-4A9C-BBFE-7D33A9FFD014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5509F-F09C-45F8-9530-84C9A9CE712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1545-ECA5-42BD-9A1A-0862099A4A76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8743-72DF-4300-BB49-0478C100561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64802-87A3-4C0A-98AF-1452488A4052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A62B-A8E4-4EB7-9555-651180A862F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4073D-DA28-4266-A8CB-2330A965F463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D7D4-41F4-43D6-BD25-26361081663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A88C7-525A-4B4D-82E4-E05562B70466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BBB9F-0715-45CD-A28E-73E8D3D90A4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97CAB-94BF-435D-83FC-BCBE502B3138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7770F-2CC1-4B6F-9DA9-2382A7416ED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D2A2-95F5-4191-8CE5-6A398BCE27B8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CD86-FE5D-49B0-BF5F-3D3283662BC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A049-E052-4236-83AD-FFB506E51994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E96F1-9EBC-4A8A-BC68-0D498C6DDA7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541C-F6AE-47D4-B8E5-F4E2DF870F56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417A-4B2D-4485-B331-A293501358B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BAC0-927B-457A-A595-0937A5ECF396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7B5FE-9617-42DB-88D3-411D9CFB1E5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C4FBDC-2982-4E7A-92BB-7D9480A6B599}" type="datetimeFigureOut">
              <a:rPr lang="fr-CA"/>
              <a:pPr>
                <a:defRPr/>
              </a:pPr>
              <a:t>2015-04-29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9CA628-B143-4283-86E9-56D2E7B496D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8913" y="395288"/>
            <a:ext cx="6480175" cy="1216025"/>
          </a:xfrm>
          <a:prstGeom prst="rect">
            <a:avLst/>
          </a:prstGeom>
          <a:ln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CA" sz="3600" dirty="0">
                <a:solidFill>
                  <a:srgbClr val="000000"/>
                </a:solidFill>
                <a:latin typeface="Comic Sans MS" pitchFamily="66" charset="0"/>
              </a:rPr>
              <a:t>Méli-mélo</a:t>
            </a:r>
          </a:p>
          <a:p>
            <a:pPr algn="ctr"/>
            <a:r>
              <a:rPr lang="fr-CA" sz="3600" dirty="0">
                <a:solidFill>
                  <a:srgbClr val="000000"/>
                </a:solidFill>
                <a:latin typeface="Comic Sans MS" pitchFamily="66" charset="0"/>
              </a:rPr>
              <a:t>Mois </a:t>
            </a:r>
            <a:r>
              <a:rPr lang="fr-CA" sz="3600" dirty="0" smtClean="0">
                <a:solidFill>
                  <a:srgbClr val="000000"/>
                </a:solidFill>
                <a:latin typeface="Comic Sans MS" pitchFamily="66" charset="0"/>
              </a:rPr>
              <a:t>de mai</a:t>
            </a:r>
            <a:endParaRPr lang="fr-CA" sz="3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3314" name="ZoneTexte 5"/>
          <p:cNvSpPr txBox="1">
            <a:spLocks noChangeArrowheads="1"/>
          </p:cNvSpPr>
          <p:nvPr/>
        </p:nvSpPr>
        <p:spPr bwMode="auto">
          <a:xfrm>
            <a:off x="188913" y="1835150"/>
            <a:ext cx="6408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400" dirty="0" smtClean="0">
                <a:latin typeface="Comic Sans MS" pitchFamily="66" charset="0"/>
              </a:rPr>
              <a:t>Document Méli-mélo </a:t>
            </a:r>
            <a:endParaRPr lang="fr-CA" sz="2400" dirty="0">
              <a:latin typeface="Comic Sans MS" pitchFamily="66" charset="0"/>
            </a:endParaRPr>
          </a:p>
        </p:txBody>
      </p:sp>
      <p:sp>
        <p:nvSpPr>
          <p:cNvPr id="13323" name="ZoneTexte 15"/>
          <p:cNvSpPr txBox="1">
            <a:spLocks noChangeArrowheads="1"/>
          </p:cNvSpPr>
          <p:nvPr/>
        </p:nvSpPr>
        <p:spPr bwMode="auto">
          <a:xfrm>
            <a:off x="188913" y="51482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400" dirty="0">
                <a:latin typeface="Comic Sans MS" pitchFamily="66" charset="0"/>
              </a:rPr>
              <a:t>Caméléon</a:t>
            </a:r>
          </a:p>
        </p:txBody>
      </p:sp>
      <p:sp>
        <p:nvSpPr>
          <p:cNvPr id="18" name="Étoile à 5 branches 17"/>
          <p:cNvSpPr/>
          <p:nvPr/>
        </p:nvSpPr>
        <p:spPr>
          <a:xfrm rot="1149181">
            <a:off x="5608438" y="2019883"/>
            <a:ext cx="863600" cy="701675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20" name="Étoile à 5 branches 19"/>
          <p:cNvSpPr/>
          <p:nvPr/>
        </p:nvSpPr>
        <p:spPr>
          <a:xfrm rot="1149181">
            <a:off x="5661025" y="5414963"/>
            <a:ext cx="863600" cy="701675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13328" name="ZoneTexte 20"/>
          <p:cNvSpPr txBox="1">
            <a:spLocks noChangeArrowheads="1"/>
          </p:cNvSpPr>
          <p:nvPr/>
        </p:nvSpPr>
        <p:spPr bwMode="auto">
          <a:xfrm>
            <a:off x="5824338" y="221197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 smtClean="0">
                <a:latin typeface="Calibri" pitchFamily="34" charset="0"/>
              </a:rPr>
              <a:t>10</a:t>
            </a:r>
            <a:endParaRPr lang="fr-CA" dirty="0">
              <a:latin typeface="Calibri" pitchFamily="34" charset="0"/>
            </a:endParaRPr>
          </a:p>
        </p:txBody>
      </p:sp>
      <p:sp>
        <p:nvSpPr>
          <p:cNvPr id="13330" name="ZoneTexte 22"/>
          <p:cNvSpPr txBox="1">
            <a:spLocks noChangeArrowheads="1"/>
          </p:cNvSpPr>
          <p:nvPr/>
        </p:nvSpPr>
        <p:spPr bwMode="auto">
          <a:xfrm>
            <a:off x="5877942" y="5642828"/>
            <a:ext cx="43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dirty="0" smtClean="0">
                <a:latin typeface="Calibri" pitchFamily="34" charset="0"/>
              </a:rPr>
              <a:t>10</a:t>
            </a:r>
            <a:endParaRPr lang="fr-CA" dirty="0">
              <a:latin typeface="Calibri" pitchFamily="34" charset="0"/>
            </a:endParaRPr>
          </a:p>
        </p:txBody>
      </p:sp>
      <p:pic>
        <p:nvPicPr>
          <p:cNvPr id="1333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1888" y="7235825"/>
            <a:ext cx="16002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16"/>
          <p:cNvSpPr txBox="1"/>
          <p:nvPr/>
        </p:nvSpPr>
        <p:spPr>
          <a:xfrm>
            <a:off x="1556792" y="5868144"/>
            <a:ext cx="345757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CA" dirty="0">
                <a:solidFill>
                  <a:schemeClr val="tx1"/>
                </a:solidFill>
                <a:latin typeface="Arial" charset="0"/>
              </a:rPr>
              <a:t>Cahier </a:t>
            </a:r>
            <a:r>
              <a:rPr lang="fr-CA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fr-CA" dirty="0" smtClean="0">
                <a:solidFill>
                  <a:schemeClr val="tx1"/>
                </a:solidFill>
                <a:latin typeface="Arial" charset="0"/>
              </a:rPr>
              <a:t>: p.39 p. 79 p. 117 (situations d’application)</a:t>
            </a:r>
            <a:endParaRPr lang="fr-CA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Étoile à 5 branches 19"/>
          <p:cNvSpPr/>
          <p:nvPr/>
        </p:nvSpPr>
        <p:spPr>
          <a:xfrm rot="1149181">
            <a:off x="930539" y="6850997"/>
            <a:ext cx="2162157" cy="1928803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13339" name="ZoneTexte 22"/>
          <p:cNvSpPr txBox="1">
            <a:spLocks noChangeArrowheads="1"/>
          </p:cNvSpPr>
          <p:nvPr/>
        </p:nvSpPr>
        <p:spPr bwMode="auto">
          <a:xfrm>
            <a:off x="910779" y="7524328"/>
            <a:ext cx="21581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4000" dirty="0" smtClean="0">
                <a:latin typeface="Calibri" pitchFamily="34" charset="0"/>
              </a:rPr>
              <a:t>30</a:t>
            </a:r>
            <a:endParaRPr lang="fr-CA" sz="4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581" y="571128"/>
            <a:ext cx="864344" cy="864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69" y="567879"/>
            <a:ext cx="864344" cy="864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2483768"/>
            <a:ext cx="16462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ZoneTexte 15"/>
          <p:cNvSpPr txBox="1">
            <a:spLocks noChangeArrowheads="1"/>
          </p:cNvSpPr>
          <p:nvPr/>
        </p:nvSpPr>
        <p:spPr bwMode="auto">
          <a:xfrm>
            <a:off x="188640" y="3419872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2400" dirty="0" err="1" smtClean="0">
                <a:latin typeface="Comic Sans MS" pitchFamily="66" charset="0"/>
              </a:rPr>
              <a:t>Clicmots</a:t>
            </a:r>
            <a:r>
              <a:rPr lang="fr-CA" sz="2400" dirty="0" smtClean="0">
                <a:latin typeface="Comic Sans MS" pitchFamily="66" charset="0"/>
              </a:rPr>
              <a:t> </a:t>
            </a:r>
            <a:endParaRPr lang="fr-CA" sz="2400" dirty="0">
              <a:latin typeface="Comic Sans MS" pitchFamily="66" charset="0"/>
            </a:endParaRPr>
          </a:p>
        </p:txBody>
      </p:sp>
      <p:sp>
        <p:nvSpPr>
          <p:cNvPr id="29" name="ZoneTexte 16"/>
          <p:cNvSpPr txBox="1"/>
          <p:nvPr/>
        </p:nvSpPr>
        <p:spPr>
          <a:xfrm>
            <a:off x="1700808" y="3995936"/>
            <a:ext cx="34575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CA" dirty="0" smtClean="0">
                <a:solidFill>
                  <a:schemeClr val="tx1"/>
                </a:solidFill>
                <a:latin typeface="Arial" charset="0"/>
              </a:rPr>
              <a:t>p. 81-82-83-84-85-86-87-89-90</a:t>
            </a:r>
            <a:endParaRPr lang="fr-CA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Étoile à 5 branches 29"/>
          <p:cNvSpPr/>
          <p:nvPr/>
        </p:nvSpPr>
        <p:spPr>
          <a:xfrm rot="1149181">
            <a:off x="5608438" y="3604059"/>
            <a:ext cx="863600" cy="701675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31" name="ZoneTexte 20"/>
          <p:cNvSpPr txBox="1">
            <a:spLocks noChangeArrowheads="1"/>
          </p:cNvSpPr>
          <p:nvPr/>
        </p:nvSpPr>
        <p:spPr bwMode="auto">
          <a:xfrm>
            <a:off x="5824338" y="379614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dirty="0" smtClean="0">
                <a:latin typeface="Calibri" pitchFamily="34" charset="0"/>
              </a:rPr>
              <a:t>10</a:t>
            </a:r>
            <a:endParaRPr lang="fr-CA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Commission Scolaire des Portages de l'Outaouais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Commission scolaire des Portages de l'Outaouais</dc:creator>
  <cp:lastModifiedBy>Commission scolaire des Portages de l'Outaouais</cp:lastModifiedBy>
  <cp:revision>6</cp:revision>
  <cp:lastPrinted>2015-04-29T14:27:57Z</cp:lastPrinted>
  <dcterms:created xsi:type="dcterms:W3CDTF">2015-03-12T14:03:33Z</dcterms:created>
  <dcterms:modified xsi:type="dcterms:W3CDTF">2015-04-29T14:43:11Z</dcterms:modified>
</cp:coreProperties>
</file>