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561263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1" d="100"/>
          <a:sy n="41" d="100"/>
        </p:scale>
        <p:origin x="215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1749795"/>
            <a:ext cx="6427074" cy="3722335"/>
          </a:xfrm>
        </p:spPr>
        <p:txBody>
          <a:bodyPr anchor="b"/>
          <a:lstStyle>
            <a:lvl1pPr algn="ctr">
              <a:defRPr sz="496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158" y="5615678"/>
            <a:ext cx="5670947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059" indent="0" algn="ctr">
              <a:buNone/>
              <a:defRPr sz="1654"/>
            </a:lvl2pPr>
            <a:lvl3pPr marL="756117" indent="0" algn="ctr">
              <a:buNone/>
              <a:defRPr sz="1488"/>
            </a:lvl3pPr>
            <a:lvl4pPr marL="1134176" indent="0" algn="ctr">
              <a:buNone/>
              <a:defRPr sz="1323"/>
            </a:lvl4pPr>
            <a:lvl5pPr marL="1512235" indent="0" algn="ctr">
              <a:buNone/>
              <a:defRPr sz="1323"/>
            </a:lvl5pPr>
            <a:lvl6pPr marL="1890293" indent="0" algn="ctr">
              <a:buNone/>
              <a:defRPr sz="1323"/>
            </a:lvl6pPr>
            <a:lvl7pPr marL="2268352" indent="0" algn="ctr">
              <a:buNone/>
              <a:defRPr sz="1323"/>
            </a:lvl7pPr>
            <a:lvl8pPr marL="2646411" indent="0" algn="ctr">
              <a:buNone/>
              <a:defRPr sz="1323"/>
            </a:lvl8pPr>
            <a:lvl9pPr marL="3024469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5072-52C0-4E02-9513-33FC2444C1B2}" type="datetimeFigureOut">
              <a:rPr lang="fr-FR" smtClean="0"/>
              <a:t>11/01/2020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494FE-A7D4-4B39-B822-8A1F29461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7793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5072-52C0-4E02-9513-33FC2444C1B2}" type="datetimeFigureOut">
              <a:rPr lang="fr-FR" smtClean="0"/>
              <a:t>11/01/2020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494FE-A7D4-4B39-B822-8A1F29461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725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1029" y="569240"/>
            <a:ext cx="1630397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837" y="569240"/>
            <a:ext cx="4796676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5072-52C0-4E02-9513-33FC2444C1B2}" type="datetimeFigureOut">
              <a:rPr lang="fr-FR" smtClean="0"/>
              <a:t>11/01/2020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494FE-A7D4-4B39-B822-8A1F29461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614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5072-52C0-4E02-9513-33FC2444C1B2}" type="datetimeFigureOut">
              <a:rPr lang="fr-FR" smtClean="0"/>
              <a:t>11/01/2020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494FE-A7D4-4B39-B822-8A1F29461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7051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899" y="2665532"/>
            <a:ext cx="6521589" cy="4447496"/>
          </a:xfrm>
        </p:spPr>
        <p:txBody>
          <a:bodyPr anchor="b"/>
          <a:lstStyle>
            <a:lvl1pPr>
              <a:defRPr sz="496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899" y="7155103"/>
            <a:ext cx="6521589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059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11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17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23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29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3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41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4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5072-52C0-4E02-9513-33FC2444C1B2}" type="datetimeFigureOut">
              <a:rPr lang="fr-FR" smtClean="0"/>
              <a:t>11/01/2020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494FE-A7D4-4B39-B822-8A1F29461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826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837" y="2846200"/>
            <a:ext cx="3213537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889" y="2846200"/>
            <a:ext cx="3213537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5072-52C0-4E02-9513-33FC2444C1B2}" type="datetimeFigureOut">
              <a:rPr lang="fr-FR" smtClean="0"/>
              <a:t>11/01/2020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494FE-A7D4-4B39-B822-8A1F29461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9820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569242"/>
            <a:ext cx="6521589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823" y="2620980"/>
            <a:ext cx="3198768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823" y="3905482"/>
            <a:ext cx="3198768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890" y="2620980"/>
            <a:ext cx="3214522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890" y="3905482"/>
            <a:ext cx="3214522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5072-52C0-4E02-9513-33FC2444C1B2}" type="datetimeFigureOut">
              <a:rPr lang="fr-FR" smtClean="0"/>
              <a:t>11/01/2020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494FE-A7D4-4B39-B822-8A1F29461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6133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5072-52C0-4E02-9513-33FC2444C1B2}" type="datetimeFigureOut">
              <a:rPr lang="fr-FR" smtClean="0"/>
              <a:t>11/01/2020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494FE-A7D4-4B39-B822-8A1F29461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856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5072-52C0-4E02-9513-33FC2444C1B2}" type="datetimeFigureOut">
              <a:rPr lang="fr-FR" smtClean="0"/>
              <a:t>11/01/2020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494FE-A7D4-4B39-B822-8A1F29461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16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788"/>
            <a:ext cx="2438704" cy="2494756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522" y="1539425"/>
            <a:ext cx="3827889" cy="7598117"/>
          </a:xfrm>
        </p:spPr>
        <p:txBody>
          <a:bodyPr/>
          <a:lstStyle>
            <a:lvl1pPr>
              <a:defRPr sz="2646"/>
            </a:lvl1pPr>
            <a:lvl2pPr>
              <a:defRPr sz="2315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7544"/>
            <a:ext cx="2438704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8059" indent="0">
              <a:buNone/>
              <a:defRPr sz="1158"/>
            </a:lvl2pPr>
            <a:lvl3pPr marL="756117" indent="0">
              <a:buNone/>
              <a:defRPr sz="992"/>
            </a:lvl3pPr>
            <a:lvl4pPr marL="1134176" indent="0">
              <a:buNone/>
              <a:defRPr sz="827"/>
            </a:lvl4pPr>
            <a:lvl5pPr marL="1512235" indent="0">
              <a:buNone/>
              <a:defRPr sz="827"/>
            </a:lvl5pPr>
            <a:lvl6pPr marL="1890293" indent="0">
              <a:buNone/>
              <a:defRPr sz="827"/>
            </a:lvl6pPr>
            <a:lvl7pPr marL="2268352" indent="0">
              <a:buNone/>
              <a:defRPr sz="827"/>
            </a:lvl7pPr>
            <a:lvl8pPr marL="2646411" indent="0">
              <a:buNone/>
              <a:defRPr sz="827"/>
            </a:lvl8pPr>
            <a:lvl9pPr marL="3024469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5072-52C0-4E02-9513-33FC2444C1B2}" type="datetimeFigureOut">
              <a:rPr lang="fr-FR" smtClean="0"/>
              <a:t>11/01/2020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494FE-A7D4-4B39-B822-8A1F29461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160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788"/>
            <a:ext cx="2438704" cy="2494756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4522" y="1539425"/>
            <a:ext cx="3827889" cy="7598117"/>
          </a:xfrm>
        </p:spPr>
        <p:txBody>
          <a:bodyPr anchor="t"/>
          <a:lstStyle>
            <a:lvl1pPr marL="0" indent="0">
              <a:buNone/>
              <a:defRPr sz="2646"/>
            </a:lvl1pPr>
            <a:lvl2pPr marL="378059" indent="0">
              <a:buNone/>
              <a:defRPr sz="2315"/>
            </a:lvl2pPr>
            <a:lvl3pPr marL="756117" indent="0">
              <a:buNone/>
              <a:defRPr sz="1985"/>
            </a:lvl3pPr>
            <a:lvl4pPr marL="1134176" indent="0">
              <a:buNone/>
              <a:defRPr sz="1654"/>
            </a:lvl4pPr>
            <a:lvl5pPr marL="1512235" indent="0">
              <a:buNone/>
              <a:defRPr sz="1654"/>
            </a:lvl5pPr>
            <a:lvl6pPr marL="1890293" indent="0">
              <a:buNone/>
              <a:defRPr sz="1654"/>
            </a:lvl6pPr>
            <a:lvl7pPr marL="2268352" indent="0">
              <a:buNone/>
              <a:defRPr sz="1654"/>
            </a:lvl7pPr>
            <a:lvl8pPr marL="2646411" indent="0">
              <a:buNone/>
              <a:defRPr sz="1654"/>
            </a:lvl8pPr>
            <a:lvl9pPr marL="3024469" indent="0">
              <a:buNone/>
              <a:defRPr sz="1654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7544"/>
            <a:ext cx="2438704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8059" indent="0">
              <a:buNone/>
              <a:defRPr sz="1158"/>
            </a:lvl2pPr>
            <a:lvl3pPr marL="756117" indent="0">
              <a:buNone/>
              <a:defRPr sz="992"/>
            </a:lvl3pPr>
            <a:lvl4pPr marL="1134176" indent="0">
              <a:buNone/>
              <a:defRPr sz="827"/>
            </a:lvl4pPr>
            <a:lvl5pPr marL="1512235" indent="0">
              <a:buNone/>
              <a:defRPr sz="827"/>
            </a:lvl5pPr>
            <a:lvl6pPr marL="1890293" indent="0">
              <a:buNone/>
              <a:defRPr sz="827"/>
            </a:lvl6pPr>
            <a:lvl7pPr marL="2268352" indent="0">
              <a:buNone/>
              <a:defRPr sz="827"/>
            </a:lvl7pPr>
            <a:lvl8pPr marL="2646411" indent="0">
              <a:buNone/>
              <a:defRPr sz="827"/>
            </a:lvl8pPr>
            <a:lvl9pPr marL="3024469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5072-52C0-4E02-9513-33FC2444C1B2}" type="datetimeFigureOut">
              <a:rPr lang="fr-FR" smtClean="0"/>
              <a:t>11/01/2020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494FE-A7D4-4B39-B822-8A1F29461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144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837" y="569242"/>
            <a:ext cx="652158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837" y="2846200"/>
            <a:ext cx="652158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837" y="9909729"/>
            <a:ext cx="170128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5072-52C0-4E02-9513-33FC2444C1B2}" type="datetimeFigureOut">
              <a:rPr lang="fr-FR" smtClean="0"/>
              <a:t>11/01/2020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669" y="9909729"/>
            <a:ext cx="2551926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0142" y="9909729"/>
            <a:ext cx="170128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494FE-A7D4-4B39-B822-8A1F29461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15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6117" rtl="0" eaLnBrk="1" latinLnBrk="0" hangingPunct="1">
        <a:lnSpc>
          <a:spcPct val="90000"/>
        </a:lnSpc>
        <a:spcBef>
          <a:spcPct val="0"/>
        </a:spcBef>
        <a:buNone/>
        <a:defRPr sz="36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29" indent="-189029" algn="l" defTabSz="756117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88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147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205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1264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9323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7381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5440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3499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59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117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176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235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293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352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411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469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C95BD71-30E7-491E-8C21-C4EBDF4B6A8D}"/>
              </a:ext>
            </a:extLst>
          </p:cNvPr>
          <p:cNvSpPr txBox="1"/>
          <p:nvPr/>
        </p:nvSpPr>
        <p:spPr>
          <a:xfrm flipH="1">
            <a:off x="551593" y="266698"/>
            <a:ext cx="6458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9999"/>
                </a:solidFill>
                <a:latin typeface="MTF Hello Again" panose="02000500000000000000" pitchFamily="2" charset="0"/>
              </a:rPr>
              <a:t>« SOS maitresse » (remédiation) P2 - fiche de suivi</a:t>
            </a: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FCF43A9F-FFC6-4CF0-8315-36CFD28C9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583515"/>
              </p:ext>
            </p:extLst>
          </p:nvPr>
        </p:nvGraphicFramePr>
        <p:xfrm>
          <a:off x="342629" y="956100"/>
          <a:ext cx="6840000" cy="93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308900304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427131612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827001635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3262205696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130486223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Semaine </a:t>
                      </a:r>
                    </a:p>
                  </a:txBody>
                  <a:tcPr marL="45732" marR="45732" marT="22866" marB="228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LUNDI</a:t>
                      </a:r>
                    </a:p>
                  </a:txBody>
                  <a:tcPr marL="45732" marR="45732" marT="22866" marB="228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MARDI</a:t>
                      </a:r>
                    </a:p>
                  </a:txBody>
                  <a:tcPr marL="45732" marR="45732" marT="22866" marB="228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MERCREDI</a:t>
                      </a:r>
                    </a:p>
                  </a:txBody>
                  <a:tcPr marL="45732" marR="45732" marT="22866" marB="228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JEUDI</a:t>
                      </a:r>
                    </a:p>
                  </a:txBody>
                  <a:tcPr marL="45732" marR="45732" marT="22866" marB="228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235041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du </a:t>
                      </a:r>
                      <a:r>
                        <a:rPr lang="fr-F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au </a:t>
                      </a:r>
                      <a:r>
                        <a:rPr lang="fr-F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marL="45732" marR="45732" marT="22866" marB="228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endParaRPr lang="fr-FR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endParaRPr lang="fr-FR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466880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du </a:t>
                      </a:r>
                      <a:r>
                        <a:rPr lang="fr-F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au </a:t>
                      </a:r>
                      <a:r>
                        <a:rPr lang="fr-F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marL="45732" marR="45732" marT="22866" marB="228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endParaRPr lang="fr-FR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endParaRPr lang="fr-FR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210930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du </a:t>
                      </a:r>
                      <a:r>
                        <a:rPr lang="fr-F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au </a:t>
                      </a:r>
                      <a:r>
                        <a:rPr lang="fr-F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marL="45732" marR="45732" marT="22866" marB="228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endParaRPr lang="fr-FR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endParaRPr lang="fr-FR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423686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du </a:t>
                      </a:r>
                      <a:r>
                        <a:rPr lang="fr-F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au </a:t>
                      </a:r>
                      <a:r>
                        <a:rPr lang="fr-F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marL="45732" marR="45732" marT="22866" marB="228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endParaRPr lang="fr-FR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endParaRPr lang="fr-FR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98239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du </a:t>
                      </a:r>
                      <a:r>
                        <a:rPr lang="fr-F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au </a:t>
                      </a:r>
                      <a:r>
                        <a:rPr lang="fr-F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marL="45732" marR="45732" marT="22866" marB="228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endParaRPr lang="fr-FR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endParaRPr lang="fr-FR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655238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du </a:t>
                      </a:r>
                      <a:r>
                        <a:rPr lang="fr-F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au </a:t>
                      </a:r>
                      <a:r>
                        <a:rPr lang="fr-F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marL="45732" marR="45732" marT="22866" marB="228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endParaRPr lang="fr-FR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endParaRPr lang="fr-FR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80571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du </a:t>
                      </a:r>
                      <a:r>
                        <a:rPr lang="fr-F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marL="0" marR="0" lvl="0" indent="0" algn="ctr" defTabSz="756117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au </a:t>
                      </a:r>
                      <a:r>
                        <a:rPr lang="fr-F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marL="45732" marR="45732" marT="22866" marB="228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endParaRPr lang="fr-FR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Compétence :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</a:p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Elèves : </a:t>
                      </a: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-</a:t>
                      </a:r>
                      <a:endParaRPr lang="fr-FR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72000" marR="72000" marT="144000" marB="14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649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23833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129</Words>
  <Application>Microsoft Office PowerPoint</Application>
  <PresentationFormat>Personnalisé</PresentationFormat>
  <Paragraphs>48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MTF Hello Again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Séverine Walker</dc:creator>
  <cp:lastModifiedBy>Séverine Walker</cp:lastModifiedBy>
  <cp:revision>30</cp:revision>
  <dcterms:created xsi:type="dcterms:W3CDTF">2019-11-02T14:58:00Z</dcterms:created>
  <dcterms:modified xsi:type="dcterms:W3CDTF">2020-01-11T13:11:32Z</dcterms:modified>
</cp:coreProperties>
</file>