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3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8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3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73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59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6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71AD-49C5-4070-A9FA-EC680134C322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1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20">
            <a:extLst>
              <a:ext uri="{FF2B5EF4-FFF2-40B4-BE49-F238E27FC236}">
                <a16:creationId xmlns:a16="http://schemas.microsoft.com/office/drawing/2014/main" id="{48107345-EFF0-43BD-8314-1122D6981380}"/>
              </a:ext>
            </a:extLst>
          </p:cNvPr>
          <p:cNvGrpSpPr/>
          <p:nvPr/>
        </p:nvGrpSpPr>
        <p:grpSpPr>
          <a:xfrm>
            <a:off x="132522" y="175388"/>
            <a:ext cx="1906621" cy="1115358"/>
            <a:chOff x="128464" y="114101"/>
            <a:chExt cx="1906621" cy="11153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81FEEA-4D3A-4C80-A9E0-EAA1CB447EA0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A58EA0-C369-48AA-A113-6EFC6EC8D834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rgbClr val="F4EA66"/>
            </a:solidFill>
            <a:ln>
              <a:solidFill>
                <a:srgbClr val="F4EA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C29567-1EC0-4561-987A-A856EC006529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C000"/>
                  </a:solidFill>
                  <a:latin typeface="KG Primary Whimsy" pitchFamily="2" charset="0"/>
                </a:rPr>
                <a:t>Entrée dans la notion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2416B-6C53-4E22-89C4-D4C0AE709746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469FE3E-D2F8-4898-8539-5840E4E9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87" y="627049"/>
            <a:ext cx="78009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D1C2C5E-E84F-426F-8B0A-96BE98CA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673592"/>
            <a:ext cx="9906000" cy="45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248F0DA-F033-4C33-A3CC-F9CE7B22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" y="1529576"/>
            <a:ext cx="9223171" cy="54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0A3AE64-BC0A-4BED-951F-0315E66A3FD4}"/>
              </a:ext>
            </a:extLst>
          </p:cNvPr>
          <p:cNvGrpSpPr/>
          <p:nvPr/>
        </p:nvGrpSpPr>
        <p:grpSpPr>
          <a:xfrm>
            <a:off x="143543" y="212494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426081-9DC5-4A7B-8C82-894AF3CF4727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9108AF-5B51-48BC-AA7C-F32176743C32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C0992C-996C-4636-889F-9D82B02519F3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27EC1-EAC3-492D-A4BB-A82F33B059C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AB7887AD-414E-4798-BCFC-6A47998F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16" y="770173"/>
            <a:ext cx="7192941" cy="49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0A3AE64-BC0A-4BED-951F-0315E66A3FD4}"/>
              </a:ext>
            </a:extLst>
          </p:cNvPr>
          <p:cNvGrpSpPr/>
          <p:nvPr/>
        </p:nvGrpSpPr>
        <p:grpSpPr>
          <a:xfrm>
            <a:off x="143543" y="212494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426081-9DC5-4A7B-8C82-894AF3CF4727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9108AF-5B51-48BC-AA7C-F32176743C32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C0992C-996C-4636-889F-9D82B02519F3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27EC1-EAC3-492D-A4BB-A82F33B059C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64DDE13-DD9F-401E-8315-CCDDBFD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40" y="865118"/>
            <a:ext cx="7105227" cy="51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0A3AE64-BC0A-4BED-951F-0315E66A3FD4}"/>
              </a:ext>
            </a:extLst>
          </p:cNvPr>
          <p:cNvGrpSpPr/>
          <p:nvPr/>
        </p:nvGrpSpPr>
        <p:grpSpPr>
          <a:xfrm>
            <a:off x="143543" y="212494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426081-9DC5-4A7B-8C82-894AF3CF4727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9108AF-5B51-48BC-AA7C-F32176743C32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C0992C-996C-4636-889F-9D82B02519F3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27EC1-EAC3-492D-A4BB-A82F33B059C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4DAEA46-BE0D-48A2-8369-5E70EC34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16" y="1064561"/>
            <a:ext cx="6683026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0A3AE64-BC0A-4BED-951F-0315E66A3FD4}"/>
              </a:ext>
            </a:extLst>
          </p:cNvPr>
          <p:cNvGrpSpPr/>
          <p:nvPr/>
        </p:nvGrpSpPr>
        <p:grpSpPr>
          <a:xfrm>
            <a:off x="143543" y="212494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426081-9DC5-4A7B-8C82-894AF3CF4727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9108AF-5B51-48BC-AA7C-F32176743C32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C0992C-996C-4636-889F-9D82B02519F3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27EC1-EAC3-492D-A4BB-A82F33B059C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86927651-6298-4F00-AFBB-CFF875A2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08" y="802951"/>
            <a:ext cx="7746706" cy="53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8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0A3AE64-BC0A-4BED-951F-0315E66A3FD4}"/>
              </a:ext>
            </a:extLst>
          </p:cNvPr>
          <p:cNvGrpSpPr/>
          <p:nvPr/>
        </p:nvGrpSpPr>
        <p:grpSpPr>
          <a:xfrm>
            <a:off x="143543" y="212494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426081-9DC5-4A7B-8C82-894AF3CF4727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9108AF-5B51-48BC-AA7C-F32176743C32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C0992C-996C-4636-889F-9D82B02519F3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27EC1-EAC3-492D-A4BB-A82F33B059C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B8472E2-CD6D-413D-87C3-3A99395D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08" y="1223137"/>
            <a:ext cx="7229950" cy="50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15">
            <a:extLst>
              <a:ext uri="{FF2B5EF4-FFF2-40B4-BE49-F238E27FC236}">
                <a16:creationId xmlns:a16="http://schemas.microsoft.com/office/drawing/2014/main" id="{ED469D0D-3138-44E0-8ABE-256BB169A7F9}"/>
              </a:ext>
            </a:extLst>
          </p:cNvPr>
          <p:cNvGrpSpPr/>
          <p:nvPr/>
        </p:nvGrpSpPr>
        <p:grpSpPr>
          <a:xfrm>
            <a:off x="117106" y="162136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5B33C-44C9-4EE7-8EA9-63D84BD77BD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7ED73D-FBC3-45B9-9A99-9F08304C6D4A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06D9B8-E7EE-40FA-B432-3AE6B417EA66}"/>
                </a:ext>
              </a:extLst>
            </p:cNvPr>
            <p:cNvSpPr txBox="1"/>
            <p:nvPr/>
          </p:nvSpPr>
          <p:spPr>
            <a:xfrm>
              <a:off x="264704" y="492641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>
                      <a:lumMod val="50000"/>
                    </a:schemeClr>
                  </a:solidFill>
                  <a:latin typeface="KG Primary Whimsy" pitchFamily="2" charset="0"/>
                </a:rPr>
                <a:t>manipulation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A8112A-516B-4910-AFD0-E2AC788DDE8B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915F9D6-7104-4F5A-9D4B-10220778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30" y="540676"/>
            <a:ext cx="6522762" cy="55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15">
            <a:extLst>
              <a:ext uri="{FF2B5EF4-FFF2-40B4-BE49-F238E27FC236}">
                <a16:creationId xmlns:a16="http://schemas.microsoft.com/office/drawing/2014/main" id="{ED469D0D-3138-44E0-8ABE-256BB169A7F9}"/>
              </a:ext>
            </a:extLst>
          </p:cNvPr>
          <p:cNvGrpSpPr/>
          <p:nvPr/>
        </p:nvGrpSpPr>
        <p:grpSpPr>
          <a:xfrm>
            <a:off x="117106" y="162136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5B33C-44C9-4EE7-8EA9-63D84BD77BD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7ED73D-FBC3-45B9-9A99-9F08304C6D4A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06D9B8-E7EE-40FA-B432-3AE6B417EA66}"/>
                </a:ext>
              </a:extLst>
            </p:cNvPr>
            <p:cNvSpPr txBox="1"/>
            <p:nvPr/>
          </p:nvSpPr>
          <p:spPr>
            <a:xfrm>
              <a:off x="264704" y="492641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>
                      <a:lumMod val="50000"/>
                    </a:schemeClr>
                  </a:solidFill>
                  <a:latin typeface="KG Primary Whimsy" pitchFamily="2" charset="0"/>
                </a:rPr>
                <a:t>manipulation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A8112A-516B-4910-AFD0-E2AC788DDE8B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8C75C81-45F9-40D1-8A6F-4D79289E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104900"/>
            <a:ext cx="5610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6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>
            <a:extLst>
              <a:ext uri="{FF2B5EF4-FFF2-40B4-BE49-F238E27FC236}">
                <a16:creationId xmlns:a16="http://schemas.microsoft.com/office/drawing/2014/main" id="{BE778099-32D7-47AE-B27B-C3C218E696C6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D0FF-0F5A-4022-BF9D-B2BA92C2AA0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90E0D-6540-43EB-A296-1CACE326AD97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45444-3823-4CE6-B105-45AEDDB57EEF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37AFD6-288A-4377-8CEA-DC62F790E549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75A9FFD-E9D5-4FC9-A0D1-61B2B06A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0" y="2014330"/>
            <a:ext cx="9115866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>
            <a:extLst>
              <a:ext uri="{FF2B5EF4-FFF2-40B4-BE49-F238E27FC236}">
                <a16:creationId xmlns:a16="http://schemas.microsoft.com/office/drawing/2014/main" id="{BE778099-32D7-47AE-B27B-C3C218E696C6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D0FF-0F5A-4022-BF9D-B2BA92C2AA0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90E0D-6540-43EB-A296-1CACE326AD97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45444-3823-4CE6-B105-45AEDDB57EEF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37AFD6-288A-4377-8CEA-DC62F790E549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B5A5886-3705-48E9-92C3-BB0C73B1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54" y="1159527"/>
            <a:ext cx="77819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511E37B-41A7-4D41-A83F-9C43DE48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990"/>
            <a:ext cx="9906000" cy="46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FF01296-4008-4A0B-BE6D-8AEF47B6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65"/>
            <a:ext cx="9906000" cy="24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5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148B71C-96FC-4039-A738-81206822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394122"/>
            <a:ext cx="9906000" cy="54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16862E3-0655-4D97-AFDE-A132FD25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974"/>
            <a:ext cx="9906000" cy="28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2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19</Words>
  <Application>Microsoft Office PowerPoint</Application>
  <PresentationFormat>Format A4 (210 x 297 mm)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KG Primary Whimsy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4</cp:revision>
  <dcterms:created xsi:type="dcterms:W3CDTF">2019-01-30T12:35:32Z</dcterms:created>
  <dcterms:modified xsi:type="dcterms:W3CDTF">2019-02-06T16:25:00Z</dcterms:modified>
</cp:coreProperties>
</file>