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1" r:id="rId5"/>
    <p:sldId id="260" r:id="rId6"/>
    <p:sldId id="262" r:id="rId7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444" autoAdjust="0"/>
  </p:normalViewPr>
  <p:slideViewPr>
    <p:cSldViewPr snapToGrid="0">
      <p:cViewPr varScale="1">
        <p:scale>
          <a:sx n="47" d="100"/>
          <a:sy n="47" d="100"/>
        </p:scale>
        <p:origin x="28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3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6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72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7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2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6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7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E59C-E54E-4D99-BF15-A9025EAC54E1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66E3-A62D-4FD5-9E7F-6AD88BCEA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70"/>
            <a:ext cx="578223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le plus de </a:t>
            </a:r>
            <a:r>
              <a:rPr lang="fr-FR" b="1" u="sng" dirty="0" smtClean="0"/>
              <a:t>triangles</a:t>
            </a:r>
            <a:r>
              <a:rPr lang="fr-FR" dirty="0" smtClean="0"/>
              <a:t> possibles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54640" y="111757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1</a:t>
            </a:r>
            <a:endParaRPr lang="fr-FR" sz="3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685799"/>
            <a:ext cx="5696350" cy="8512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535" y="9567755"/>
            <a:ext cx="4160345" cy="229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Un triangle a </a:t>
            </a:r>
            <a:r>
              <a:rPr lang="fr-FR" sz="900" b="1" dirty="0"/>
              <a:t>3</a:t>
            </a:r>
            <a:r>
              <a:rPr lang="fr-FR" sz="900" b="1" dirty="0" smtClean="0"/>
              <a:t> côtés, 3 sommets, 3 angles.</a:t>
            </a:r>
            <a:endParaRPr lang="fr-FR" sz="9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359673" y="1008529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01419" y="1052359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359673" y="1021976"/>
            <a:ext cx="1579629" cy="1467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07287" y="1008529"/>
            <a:ext cx="0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3811477" y="2528302"/>
            <a:ext cx="2035071" cy="43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826807" y="1008529"/>
            <a:ext cx="2019741" cy="148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883708" y="3953946"/>
            <a:ext cx="509868" cy="4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1883708" y="3940499"/>
            <a:ext cx="504265" cy="97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1871781" y="4438041"/>
            <a:ext cx="11927" cy="47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4835702" y="4438041"/>
            <a:ext cx="961817" cy="47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18451" y="4419790"/>
            <a:ext cx="17573" cy="149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4835702" y="4935326"/>
            <a:ext cx="961817" cy="98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76046" y="6891647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67336" y="7870342"/>
            <a:ext cx="2071966" cy="50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867336" y="6860290"/>
            <a:ext cx="1508710" cy="101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826807" y="6860290"/>
            <a:ext cx="1540088" cy="147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3789786" y="8338453"/>
            <a:ext cx="1526826" cy="52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811477" y="6860291"/>
            <a:ext cx="0" cy="200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35702" y="9226470"/>
            <a:ext cx="1842249" cy="5777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49706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70"/>
            <a:ext cx="578223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le plus de </a:t>
            </a:r>
            <a:r>
              <a:rPr lang="fr-FR" b="1" u="sng" dirty="0" smtClean="0"/>
              <a:t>quadrilatères</a:t>
            </a:r>
            <a:r>
              <a:rPr lang="fr-FR" dirty="0" smtClean="0"/>
              <a:t> possibles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81535" y="40341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2</a:t>
            </a:r>
            <a:endParaRPr lang="fr-FR" sz="3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685799"/>
            <a:ext cx="5696350" cy="8512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645" y="9544244"/>
            <a:ext cx="4160345" cy="229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Un quadrilatère a 4 côtés, 4 sommets, 4 angles.</a:t>
            </a:r>
            <a:endParaRPr lang="fr-FR" sz="9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359673" y="1008529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01419" y="1052359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883708" y="2003612"/>
            <a:ext cx="1008530" cy="49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1359673" y="1021976"/>
            <a:ext cx="563256" cy="98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362047" y="1013138"/>
            <a:ext cx="1405980" cy="49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07287" y="1008529"/>
            <a:ext cx="0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3811477" y="2528302"/>
            <a:ext cx="2035071" cy="43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826807" y="1537190"/>
            <a:ext cx="488935" cy="95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883708" y="3953946"/>
            <a:ext cx="509868" cy="4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387973" y="3940499"/>
            <a:ext cx="33618" cy="101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1863538" y="4920169"/>
            <a:ext cx="524435" cy="3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1871781" y="4438041"/>
            <a:ext cx="11927" cy="47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763616" y="4424594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18451" y="4419790"/>
            <a:ext cx="17573" cy="149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4835702" y="4935326"/>
            <a:ext cx="961817" cy="98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4797614" y="4420045"/>
            <a:ext cx="38088" cy="497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905399" y="8371048"/>
            <a:ext cx="986839" cy="6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76046" y="6891647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67336" y="7886955"/>
            <a:ext cx="1016372" cy="490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867336" y="6860290"/>
            <a:ext cx="1508710" cy="101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826807" y="6859276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829012" y="6859276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3789786" y="8338453"/>
            <a:ext cx="1526826" cy="52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811477" y="6860291"/>
            <a:ext cx="0" cy="200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835702" y="9226470"/>
            <a:ext cx="1842249" cy="5777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79019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70"/>
            <a:ext cx="5782236" cy="3459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un </a:t>
            </a:r>
            <a:r>
              <a:rPr lang="fr-FR" b="1" u="sng" dirty="0" smtClean="0"/>
              <a:t>pentagone</a:t>
            </a:r>
            <a:endParaRPr lang="fr-FR" b="1" u="sng" dirty="0"/>
          </a:p>
        </p:txBody>
      </p:sp>
      <p:sp>
        <p:nvSpPr>
          <p:cNvPr id="6" name="Ellipse 5"/>
          <p:cNvSpPr/>
          <p:nvPr/>
        </p:nvSpPr>
        <p:spPr>
          <a:xfrm>
            <a:off x="181535" y="40341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3</a:t>
            </a:r>
            <a:endParaRPr lang="fr-FR" sz="3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49246"/>
          <a:stretch/>
        </p:blipFill>
        <p:spPr>
          <a:xfrm>
            <a:off x="497541" y="685799"/>
            <a:ext cx="2891118" cy="8512502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1359673" y="1008529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01419" y="1052359"/>
            <a:ext cx="537883" cy="147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883708" y="2003612"/>
            <a:ext cx="1008530" cy="49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910316" y="1021976"/>
            <a:ext cx="449357" cy="98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385218" y="3939114"/>
            <a:ext cx="995471" cy="12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387973" y="3940499"/>
            <a:ext cx="33618" cy="101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1863538" y="4920169"/>
            <a:ext cx="524435" cy="3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67336" y="3953195"/>
            <a:ext cx="547414" cy="98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900517" y="8371048"/>
            <a:ext cx="4882" cy="48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76046" y="6891647"/>
            <a:ext cx="22240" cy="955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910316" y="7847465"/>
            <a:ext cx="973392" cy="53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375522" y="6860290"/>
            <a:ext cx="1000524" cy="31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99342" y="1425899"/>
            <a:ext cx="2074564" cy="13038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pentagone a 5 côtés,         5 sommets, 5 angles .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924102" y="2015793"/>
            <a:ext cx="981297" cy="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1877155" y="4920185"/>
            <a:ext cx="23362" cy="49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880953" y="4932366"/>
            <a:ext cx="1008530" cy="49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4435" y="3308345"/>
            <a:ext cx="5782236" cy="3459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un </a:t>
            </a:r>
            <a:r>
              <a:rPr lang="fr-FR" b="1" u="sng" dirty="0" smtClean="0"/>
              <a:t>hexagone</a:t>
            </a:r>
            <a:endParaRPr lang="fr-FR" b="1" u="sng" dirty="0"/>
          </a:p>
        </p:txBody>
      </p:sp>
      <p:sp>
        <p:nvSpPr>
          <p:cNvPr id="45" name="Rectangle 44"/>
          <p:cNvSpPr/>
          <p:nvPr/>
        </p:nvSpPr>
        <p:spPr>
          <a:xfrm>
            <a:off x="4228362" y="4425860"/>
            <a:ext cx="2074564" cy="13038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hexagone a </a:t>
            </a:r>
            <a:r>
              <a:rPr lang="fr-FR" sz="1200" dirty="0"/>
              <a:t>6</a:t>
            </a:r>
            <a:r>
              <a:rPr lang="fr-FR" sz="1200" dirty="0" smtClean="0"/>
              <a:t> côtés,</a:t>
            </a:r>
          </a:p>
          <a:p>
            <a:pPr algn="ctr"/>
            <a:r>
              <a:rPr lang="fr-FR" sz="1200" dirty="0" smtClean="0"/>
              <a:t> 6 sommets, 6 angles .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  <p:sp>
        <p:nvSpPr>
          <p:cNvPr id="46" name="Rectangle 45"/>
          <p:cNvSpPr/>
          <p:nvPr/>
        </p:nvSpPr>
        <p:spPr>
          <a:xfrm>
            <a:off x="497541" y="6202217"/>
            <a:ext cx="5782236" cy="3459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un </a:t>
            </a:r>
            <a:r>
              <a:rPr lang="fr-FR" b="1" u="sng" dirty="0" smtClean="0"/>
              <a:t>octogone</a:t>
            </a:r>
            <a:endParaRPr lang="fr-FR" b="1" u="sng" dirty="0"/>
          </a:p>
        </p:txBody>
      </p:sp>
      <p:sp>
        <p:nvSpPr>
          <p:cNvPr id="47" name="Rectangle 46"/>
          <p:cNvSpPr/>
          <p:nvPr/>
        </p:nvSpPr>
        <p:spPr>
          <a:xfrm>
            <a:off x="4098374" y="7235028"/>
            <a:ext cx="2074564" cy="13038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octogone a 8 côtés,</a:t>
            </a:r>
          </a:p>
          <a:p>
            <a:pPr algn="ctr"/>
            <a:r>
              <a:rPr lang="fr-FR" sz="1200" dirty="0" smtClean="0"/>
              <a:t> 8 sommets, 8 angles .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2408789" y="7838295"/>
            <a:ext cx="481835" cy="96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910316" y="6853822"/>
            <a:ext cx="480010" cy="478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878277" y="8802163"/>
            <a:ext cx="106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98910" y="7365338"/>
            <a:ext cx="11406" cy="44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0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70"/>
            <a:ext cx="578223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le plus de </a:t>
            </a:r>
            <a:r>
              <a:rPr lang="fr-FR" b="1" u="sng" dirty="0" smtClean="0"/>
              <a:t>rectangles </a:t>
            </a:r>
            <a:r>
              <a:rPr lang="fr-FR" dirty="0" smtClean="0"/>
              <a:t>possibles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54640" y="40341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4</a:t>
            </a:r>
            <a:endParaRPr lang="fr-FR" sz="36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685799"/>
            <a:ext cx="5696350" cy="8512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645" y="9544244"/>
            <a:ext cx="4160345" cy="229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Un rectangle a 4 côtés. Ses côtés opposés sont de même longueurs et ses angles sont droits (équerre). </a:t>
            </a:r>
            <a:endParaRPr lang="fr-FR" sz="9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359673" y="1008529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386250" y="1029187"/>
            <a:ext cx="14529" cy="151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359674" y="2489948"/>
            <a:ext cx="1041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359673" y="1021976"/>
            <a:ext cx="0" cy="1467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315742" y="1013138"/>
            <a:ext cx="1452285" cy="2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07287" y="1008529"/>
            <a:ext cx="0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4289488" y="2967446"/>
            <a:ext cx="1557061" cy="19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4278721" y="1029187"/>
            <a:ext cx="37021" cy="1958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905399" y="3950710"/>
            <a:ext cx="488177" cy="3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387973" y="3940499"/>
            <a:ext cx="33618" cy="101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1863539" y="4916679"/>
            <a:ext cx="558052" cy="3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883709" y="3950710"/>
            <a:ext cx="6926" cy="965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763616" y="4424594"/>
            <a:ext cx="103390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18451" y="4419790"/>
            <a:ext cx="17573" cy="149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4797614" y="5916203"/>
            <a:ext cx="999906" cy="1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797614" y="4420046"/>
            <a:ext cx="0" cy="146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2934881" y="6859020"/>
            <a:ext cx="1964" cy="200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86250" y="6832524"/>
            <a:ext cx="1" cy="2029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2376046" y="8862122"/>
            <a:ext cx="5486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393514" y="6837960"/>
            <a:ext cx="518993" cy="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833169" y="6859020"/>
            <a:ext cx="957175" cy="96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814610" y="6832524"/>
            <a:ext cx="516006" cy="543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4344805" y="7376426"/>
            <a:ext cx="952762" cy="929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3833169" y="7886955"/>
            <a:ext cx="478587" cy="48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835702" y="9226470"/>
            <a:ext cx="1842249" cy="5777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8833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70"/>
            <a:ext cx="578223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réalise le plus de </a:t>
            </a:r>
            <a:r>
              <a:rPr lang="fr-FR" b="1" u="sng" dirty="0" smtClean="0"/>
              <a:t>carrés </a:t>
            </a:r>
            <a:r>
              <a:rPr lang="fr-FR" dirty="0" smtClean="0"/>
              <a:t>possibles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81535" y="40341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5</a:t>
            </a:r>
            <a:endParaRPr lang="fr-FR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318645" y="9544244"/>
            <a:ext cx="4160345" cy="229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/>
              <a:t>Un carré a 4 côtés égaux (même nombre de picots) et ses angles sont droits</a:t>
            </a:r>
            <a:endParaRPr lang="fr-FR" sz="900" b="1" dirty="0"/>
          </a:p>
        </p:txBody>
      </p:sp>
      <p:sp>
        <p:nvSpPr>
          <p:cNvPr id="68" name="Rectangle 67"/>
          <p:cNvSpPr/>
          <p:nvPr/>
        </p:nvSpPr>
        <p:spPr>
          <a:xfrm>
            <a:off x="5015751" y="9328287"/>
            <a:ext cx="1842249" cy="5777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726" t="2951" r="49338" b="57144"/>
          <a:stretch/>
        </p:blipFill>
        <p:spPr>
          <a:xfrm>
            <a:off x="867336" y="814692"/>
            <a:ext cx="5057192" cy="195943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/>
          <a:srcRect l="51804" t="54731"/>
          <a:stretch/>
        </p:blipFill>
        <p:spPr>
          <a:xfrm>
            <a:off x="685801" y="7024006"/>
            <a:ext cx="5061856" cy="221289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/>
          <a:srcRect l="2726" t="55397" r="49338"/>
          <a:stretch/>
        </p:blipFill>
        <p:spPr>
          <a:xfrm>
            <a:off x="867336" y="2708973"/>
            <a:ext cx="5057192" cy="219009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/>
          <a:srcRect l="51804" b="56233"/>
          <a:stretch/>
        </p:blipFill>
        <p:spPr>
          <a:xfrm>
            <a:off x="685801" y="4899064"/>
            <a:ext cx="5061856" cy="21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1" y="134469"/>
            <a:ext cx="5656407" cy="14284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Avec 1 </a:t>
            </a:r>
            <a:r>
              <a:rPr lang="fr-FR" dirty="0" err="1" smtClean="0"/>
              <a:t>géoplan</a:t>
            </a:r>
            <a:r>
              <a:rPr lang="fr-FR" dirty="0" smtClean="0"/>
              <a:t> : Je réalise</a:t>
            </a:r>
          </a:p>
          <a:p>
            <a:pPr algn="ctr"/>
            <a:r>
              <a:rPr lang="fr-FR" dirty="0" smtClean="0"/>
              <a:t> l’axe de symétrie, </a:t>
            </a:r>
          </a:p>
          <a:p>
            <a:pPr algn="ctr"/>
            <a:r>
              <a:rPr lang="fr-FR" dirty="0" smtClean="0"/>
              <a:t>Puis je réalise des figures  </a:t>
            </a:r>
          </a:p>
          <a:p>
            <a:pPr algn="ctr"/>
            <a:r>
              <a:rPr lang="fr-FR" dirty="0" smtClean="0"/>
              <a:t>symétriques.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81535" y="40341"/>
            <a:ext cx="685801" cy="64545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5</a:t>
            </a:r>
            <a:endParaRPr lang="fr-FR" sz="3600" b="1" dirty="0"/>
          </a:p>
        </p:txBody>
      </p:sp>
      <p:sp>
        <p:nvSpPr>
          <p:cNvPr id="68" name="Rectangle 67"/>
          <p:cNvSpPr/>
          <p:nvPr/>
        </p:nvSpPr>
        <p:spPr>
          <a:xfrm>
            <a:off x="5015751" y="9328287"/>
            <a:ext cx="1842249" cy="5777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D’autres solutions sont possibles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09" y="6425896"/>
            <a:ext cx="5955699" cy="28308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09" y="2368070"/>
            <a:ext cx="5861000" cy="27929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9972" y="5897196"/>
            <a:ext cx="5782236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Avec 2 </a:t>
            </a:r>
            <a:r>
              <a:rPr lang="fr-FR" dirty="0" err="1" smtClean="0"/>
              <a:t>géoplans</a:t>
            </a:r>
            <a:r>
              <a:rPr lang="fr-FR" dirty="0" smtClean="0"/>
              <a:t> : Je réalise des figures symétriques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1828801" y="2299104"/>
            <a:ext cx="16328" cy="2790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4871358" y="2299104"/>
            <a:ext cx="16328" cy="2790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73844" y="40542"/>
            <a:ext cx="1981005" cy="19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9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205</Words>
  <Application>Microsoft Office PowerPoint</Application>
  <PresentationFormat>Format A4 (210 x 297 mm)</PresentationFormat>
  <Paragraphs>38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REMPILLON</dc:creator>
  <cp:lastModifiedBy>Jérôme REMPILLON</cp:lastModifiedBy>
  <cp:revision>6</cp:revision>
  <dcterms:created xsi:type="dcterms:W3CDTF">2017-11-16T13:36:56Z</dcterms:created>
  <dcterms:modified xsi:type="dcterms:W3CDTF">2017-11-16T14:32:18Z</dcterms:modified>
</cp:coreProperties>
</file>