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62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47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27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6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26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95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25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58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E610-6252-4526-9DFE-C8450E97EC93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9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33797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49818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11853199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25698"/>
              </p:ext>
            </p:extLst>
          </p:nvPr>
        </p:nvGraphicFramePr>
        <p:xfrm>
          <a:off x="4716016" y="188640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4052740095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568912647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109215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60171293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717484"/>
              </p:ext>
            </p:extLst>
          </p:nvPr>
        </p:nvGraphicFramePr>
        <p:xfrm>
          <a:off x="4716016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99764668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35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8585"/>
              </p:ext>
            </p:extLst>
          </p:nvPr>
        </p:nvGraphicFramePr>
        <p:xfrm>
          <a:off x="323528" y="188640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18617735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9303094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5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40475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40822728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50536"/>
              </p:ext>
            </p:extLst>
          </p:nvPr>
        </p:nvGraphicFramePr>
        <p:xfrm>
          <a:off x="323528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846278257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98419084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5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5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3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52571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82817431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559001277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 smtClean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4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8786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68718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94765894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400" b="0" dirty="0" smtClean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400" b="0" dirty="0" smtClean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882973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46480372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83438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51267238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12472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244587394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383039934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4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334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1720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962350589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84248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42787357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556462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853889839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64135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99584929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95170075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8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1231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53182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551036208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36126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33323264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42274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563630074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81907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45102375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94867096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52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809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5384"/>
              </p:ext>
            </p:extLst>
          </p:nvPr>
        </p:nvGraphicFramePr>
        <p:xfrm>
          <a:off x="323528" y="188640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96724038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9303094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51660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40822728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57442"/>
              </p:ext>
            </p:extLst>
          </p:nvPr>
        </p:nvGraphicFramePr>
        <p:xfrm>
          <a:off x="323528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293059255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98419084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37036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876950788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559001277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 smtClean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25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75261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11853199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9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0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62558"/>
              </p:ext>
            </p:extLst>
          </p:nvPr>
        </p:nvGraphicFramePr>
        <p:xfrm>
          <a:off x="4716016" y="188640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873687104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568912647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0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38028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60171293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48481"/>
              </p:ext>
            </p:extLst>
          </p:nvPr>
        </p:nvGraphicFramePr>
        <p:xfrm>
          <a:off x="4716016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99764668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8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0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63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098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947658946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400" b="0" dirty="0" smtClean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400" b="0" dirty="0" smtClean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316280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464803725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8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4726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51267238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7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0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41694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96631059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383039934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3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4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8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98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76368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3962350589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6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9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03425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42787357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09991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853889839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64330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9636704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95170075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8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9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229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97436"/>
              </p:ext>
            </p:extLst>
          </p:nvPr>
        </p:nvGraphicFramePr>
        <p:xfrm>
          <a:off x="323528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551036208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5602"/>
              </p:ext>
            </p:extLst>
          </p:nvPr>
        </p:nvGraphicFramePr>
        <p:xfrm>
          <a:off x="4716016" y="188640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33323264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80076"/>
              </p:ext>
            </p:extLst>
          </p:nvPr>
        </p:nvGraphicFramePr>
        <p:xfrm>
          <a:off x="323528" y="3501008"/>
          <a:ext cx="4104456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1563630074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6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8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33387"/>
              </p:ext>
            </p:extLst>
          </p:nvPr>
        </p:nvGraphicFramePr>
        <p:xfrm>
          <a:off x="4716016" y="3501008"/>
          <a:ext cx="4104457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3646934386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194867096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1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0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0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3400" b="0" kern="120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  <a:cs typeface="+mn-cs"/>
                        </a:rPr>
                        <a:t>2</a:t>
                      </a:r>
                      <a:endParaRPr lang="fr-FR" sz="3400" b="0" kern="120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045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614</Words>
  <Application>Microsoft Office PowerPoint</Application>
  <PresentationFormat>Affichage à l'écran (4:3)</PresentationFormat>
  <Paragraphs>614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Batang</vt:lpstr>
      <vt:lpstr>Calibri</vt:lpstr>
      <vt:lpstr>Cambria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Elodie Pobelle</cp:lastModifiedBy>
  <cp:revision>14</cp:revision>
  <cp:lastPrinted>2013-09-28T13:07:43Z</cp:lastPrinted>
  <dcterms:created xsi:type="dcterms:W3CDTF">2013-09-26T17:15:04Z</dcterms:created>
  <dcterms:modified xsi:type="dcterms:W3CDTF">2016-02-10T19:56:43Z</dcterms:modified>
</cp:coreProperties>
</file>