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10058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62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47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27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96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61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26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95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255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81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0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582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AE610-6252-4526-9DFE-C8450E97EC93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79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633797"/>
              </p:ext>
            </p:extLst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37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449818"/>
              </p:ext>
            </p:extLst>
          </p:nvPr>
        </p:nvGraphicFramePr>
        <p:xfrm>
          <a:off x="323528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3118531995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725698"/>
              </p:ext>
            </p:extLst>
          </p:nvPr>
        </p:nvGraphicFramePr>
        <p:xfrm>
          <a:off x="4716016" y="188640"/>
          <a:ext cx="4104457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4052740095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3568912647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109215"/>
              </p:ext>
            </p:extLst>
          </p:nvPr>
        </p:nvGraphicFramePr>
        <p:xfrm>
          <a:off x="323528" y="3501008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160171293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717484"/>
              </p:ext>
            </p:extLst>
          </p:nvPr>
        </p:nvGraphicFramePr>
        <p:xfrm>
          <a:off x="4716016" y="3501008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99764668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035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78585"/>
              </p:ext>
            </p:extLst>
          </p:nvPr>
        </p:nvGraphicFramePr>
        <p:xfrm>
          <a:off x="323528" y="188640"/>
          <a:ext cx="4104457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18617735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9303094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5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640475"/>
              </p:ext>
            </p:extLst>
          </p:nvPr>
        </p:nvGraphicFramePr>
        <p:xfrm>
          <a:off x="4716016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340822728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050536"/>
              </p:ext>
            </p:extLst>
          </p:nvPr>
        </p:nvGraphicFramePr>
        <p:xfrm>
          <a:off x="323528" y="3501008"/>
          <a:ext cx="4104457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1846278257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398419084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5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5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3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152571"/>
              </p:ext>
            </p:extLst>
          </p:nvPr>
        </p:nvGraphicFramePr>
        <p:xfrm>
          <a:off x="4716016" y="3501008"/>
          <a:ext cx="4104457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82817431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559001277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 smtClean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4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145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687868"/>
              </p:ext>
            </p:extLst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37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068718"/>
              </p:ext>
            </p:extLst>
          </p:nvPr>
        </p:nvGraphicFramePr>
        <p:xfrm>
          <a:off x="323528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3947658946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400" b="0" dirty="0" smtClean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400" b="0" dirty="0" smtClean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882973"/>
              </p:ext>
            </p:extLst>
          </p:nvPr>
        </p:nvGraphicFramePr>
        <p:xfrm>
          <a:off x="4716016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3464803725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283438"/>
              </p:ext>
            </p:extLst>
          </p:nvPr>
        </p:nvGraphicFramePr>
        <p:xfrm>
          <a:off x="323528" y="3501008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51267238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212472"/>
              </p:ext>
            </p:extLst>
          </p:nvPr>
        </p:nvGraphicFramePr>
        <p:xfrm>
          <a:off x="4716016" y="3501008"/>
          <a:ext cx="4104457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1244587394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3383039934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475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943348"/>
              </p:ext>
            </p:extLst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37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31720"/>
              </p:ext>
            </p:extLst>
          </p:nvPr>
        </p:nvGraphicFramePr>
        <p:xfrm>
          <a:off x="323528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3962350589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984248"/>
              </p:ext>
            </p:extLst>
          </p:nvPr>
        </p:nvGraphicFramePr>
        <p:xfrm>
          <a:off x="4716016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42787357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556462"/>
              </p:ext>
            </p:extLst>
          </p:nvPr>
        </p:nvGraphicFramePr>
        <p:xfrm>
          <a:off x="323528" y="3501008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853889839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864135"/>
              </p:ext>
            </p:extLst>
          </p:nvPr>
        </p:nvGraphicFramePr>
        <p:xfrm>
          <a:off x="4716016" y="3501008"/>
          <a:ext cx="4104457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99584929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195170075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081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012318"/>
              </p:ext>
            </p:extLst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37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553182"/>
              </p:ext>
            </p:extLst>
          </p:nvPr>
        </p:nvGraphicFramePr>
        <p:xfrm>
          <a:off x="323528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551036208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636126"/>
              </p:ext>
            </p:extLst>
          </p:nvPr>
        </p:nvGraphicFramePr>
        <p:xfrm>
          <a:off x="4716016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133323264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842274"/>
              </p:ext>
            </p:extLst>
          </p:nvPr>
        </p:nvGraphicFramePr>
        <p:xfrm>
          <a:off x="323528" y="3501008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1563630074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781907"/>
              </p:ext>
            </p:extLst>
          </p:nvPr>
        </p:nvGraphicFramePr>
        <p:xfrm>
          <a:off x="4716016" y="3501008"/>
          <a:ext cx="4104457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345102375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194867096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525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0809"/>
              </p:ext>
            </p:extLst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37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735384"/>
              </p:ext>
            </p:extLst>
          </p:nvPr>
        </p:nvGraphicFramePr>
        <p:xfrm>
          <a:off x="323528" y="188640"/>
          <a:ext cx="4104457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96724038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9303094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551660"/>
              </p:ext>
            </p:extLst>
          </p:nvPr>
        </p:nvGraphicFramePr>
        <p:xfrm>
          <a:off x="4716016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340822728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757442"/>
              </p:ext>
            </p:extLst>
          </p:nvPr>
        </p:nvGraphicFramePr>
        <p:xfrm>
          <a:off x="323528" y="3501008"/>
          <a:ext cx="4104457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1293059255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398419084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837036"/>
              </p:ext>
            </p:extLst>
          </p:nvPr>
        </p:nvGraphicFramePr>
        <p:xfrm>
          <a:off x="4716016" y="3501008"/>
          <a:ext cx="4104457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1876950788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559001277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 smtClean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259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37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375261"/>
              </p:ext>
            </p:extLst>
          </p:nvPr>
        </p:nvGraphicFramePr>
        <p:xfrm>
          <a:off x="323528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3118531995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9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0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962558"/>
              </p:ext>
            </p:extLst>
          </p:nvPr>
        </p:nvGraphicFramePr>
        <p:xfrm>
          <a:off x="4716016" y="188640"/>
          <a:ext cx="4104457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873687104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3568912647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0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038028"/>
              </p:ext>
            </p:extLst>
          </p:nvPr>
        </p:nvGraphicFramePr>
        <p:xfrm>
          <a:off x="323528" y="3501008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160171293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4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4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048481"/>
              </p:ext>
            </p:extLst>
          </p:nvPr>
        </p:nvGraphicFramePr>
        <p:xfrm>
          <a:off x="4716016" y="3501008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99764668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8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0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633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37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8098"/>
              </p:ext>
            </p:extLst>
          </p:nvPr>
        </p:nvGraphicFramePr>
        <p:xfrm>
          <a:off x="323528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3947658946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400" b="0" dirty="0" smtClean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400" b="0" dirty="0" smtClean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316280"/>
              </p:ext>
            </p:extLst>
          </p:nvPr>
        </p:nvGraphicFramePr>
        <p:xfrm>
          <a:off x="4716016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3464803725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4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4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8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14726"/>
              </p:ext>
            </p:extLst>
          </p:nvPr>
        </p:nvGraphicFramePr>
        <p:xfrm>
          <a:off x="323528" y="3501008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51267238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7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0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441694"/>
              </p:ext>
            </p:extLst>
          </p:nvPr>
        </p:nvGraphicFramePr>
        <p:xfrm>
          <a:off x="4716016" y="3501008"/>
          <a:ext cx="4104457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396631059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3383039934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3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4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8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1982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37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776368"/>
              </p:ext>
            </p:extLst>
          </p:nvPr>
        </p:nvGraphicFramePr>
        <p:xfrm>
          <a:off x="323528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3962350589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6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9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303425"/>
              </p:ext>
            </p:extLst>
          </p:nvPr>
        </p:nvGraphicFramePr>
        <p:xfrm>
          <a:off x="4716016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42787357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509991"/>
              </p:ext>
            </p:extLst>
          </p:nvPr>
        </p:nvGraphicFramePr>
        <p:xfrm>
          <a:off x="323528" y="3501008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853889839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164330"/>
              </p:ext>
            </p:extLst>
          </p:nvPr>
        </p:nvGraphicFramePr>
        <p:xfrm>
          <a:off x="4716016" y="3501008"/>
          <a:ext cx="4104457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39636704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195170075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8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9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229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37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397436"/>
              </p:ext>
            </p:extLst>
          </p:nvPr>
        </p:nvGraphicFramePr>
        <p:xfrm>
          <a:off x="323528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551036208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35602"/>
              </p:ext>
            </p:extLst>
          </p:nvPr>
        </p:nvGraphicFramePr>
        <p:xfrm>
          <a:off x="4716016" y="188640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133323264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580076"/>
              </p:ext>
            </p:extLst>
          </p:nvPr>
        </p:nvGraphicFramePr>
        <p:xfrm>
          <a:off x="323528" y="3501008"/>
          <a:ext cx="4104456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1563630074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6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8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333387"/>
              </p:ext>
            </p:extLst>
          </p:nvPr>
        </p:nvGraphicFramePr>
        <p:xfrm>
          <a:off x="4716016" y="3501008"/>
          <a:ext cx="4104457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3646934386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194867096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1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0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0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3400" b="0" kern="12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  <a:cs typeface="+mn-cs"/>
                        </a:rPr>
                        <a:t>2</a:t>
                      </a:r>
                      <a:endParaRPr lang="fr-FR" sz="3400" b="0" kern="12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0450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614</Words>
  <Application>Microsoft Office PowerPoint</Application>
  <PresentationFormat>Affichage à l'écran (4:3)</PresentationFormat>
  <Paragraphs>614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Batang</vt:lpstr>
      <vt:lpstr>Calibri</vt:lpstr>
      <vt:lpstr>Cambria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Elodie Pobelle</cp:lastModifiedBy>
  <cp:revision>14</cp:revision>
  <cp:lastPrinted>2013-09-28T13:07:43Z</cp:lastPrinted>
  <dcterms:created xsi:type="dcterms:W3CDTF">2013-09-26T17:15:04Z</dcterms:created>
  <dcterms:modified xsi:type="dcterms:W3CDTF">2016-02-10T19:56:43Z</dcterms:modified>
</cp:coreProperties>
</file>