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5E33F36-3486-F44E-BBD7-0A8726EB9FE7}" type="datetimeFigureOut">
              <a:rPr lang="fr-FR" smtClean="0"/>
              <a:t>14/02/17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21985CB-5248-0C4B-AC85-F1D74F0CC701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" b="98884" l="1104" r="96689">
                        <a14:foregroundMark x1="75717" y1="44019" x2="30464" y2="55502"/>
                        <a14:foregroundMark x1="49227" y1="53907" x2="63797" y2="51515"/>
                        <a14:foregroundMark x1="57395" y1="71292" x2="68874" y2="69537"/>
                        <a14:foregroundMark x1="66446" y1="55502" x2="85430" y2="94418"/>
                        <a14:foregroundMark x1="68874" y1="71451" x2="53201" y2="94418"/>
                        <a14:foregroundMark x1="60265" y1="96172" x2="75055" y2="88198"/>
                        <a14:foregroundMark x1="62914" y1="97129" x2="83664" y2="95375"/>
                        <a14:foregroundMark x1="37307" y1="65231" x2="26049" y2="88038"/>
                        <a14:foregroundMark x1="23841" y1="82137" x2="23841" y2="82137"/>
                        <a14:foregroundMark x1="23841" y1="82137" x2="23841" y2="82137"/>
                        <a14:foregroundMark x1="23841" y1="82137" x2="23841" y2="82137"/>
                        <a14:foregroundMark x1="27373" y1="91388" x2="27373" y2="91388"/>
                        <a14:foregroundMark x1="34658" y1="95534" x2="34658" y2="95534"/>
                        <a14:foregroundMark x1="34658" y1="95534" x2="34658" y2="95534"/>
                        <a14:foregroundMark x1="34658" y1="95534" x2="34658" y2="95534"/>
                        <a14:foregroundMark x1="34658" y1="95534" x2="34658" y2="95534"/>
                        <a14:foregroundMark x1="51435" y1="95056" x2="16115" y2="97289"/>
                        <a14:foregroundMark x1="28035" y1="81499" x2="30905" y2="69219"/>
                        <a14:foregroundMark x1="20971" y1="40829" x2="32671" y2="50558"/>
                        <a14:foregroundMark x1="24945" y1="65869" x2="17439" y2="71451"/>
                        <a14:foregroundMark x1="11479" y1="67943" x2="19426" y2="70494"/>
                        <a14:foregroundMark x1="9934" y1="54864" x2="11479" y2="69219"/>
                        <a14:foregroundMark x1="2208" y1="54545" x2="5519" y2="51037"/>
                        <a14:foregroundMark x1="6623" y1="51037" x2="9713" y2="54864"/>
                        <a14:foregroundMark x1="8389" y1="54864" x2="10596" y2="68740"/>
                        <a14:foregroundMark x1="80795" y1="87719" x2="81457" y2="90909"/>
                        <a14:foregroundMark x1="79912" y1="23923" x2="79912" y2="23923"/>
                        <a14:foregroundMark x1="81457" y1="24402" x2="81457" y2="24402"/>
                        <a14:foregroundMark x1="84327" y1="27273" x2="84327" y2="27273"/>
                        <a14:foregroundMark x1="84327" y1="27273" x2="84327" y2="27273"/>
                        <a14:foregroundMark x1="85872" y1="32057" x2="85872" y2="32057"/>
                        <a14:foregroundMark x1="91391" y1="48485" x2="91391" y2="48485"/>
                        <a14:foregroundMark x1="92494" y1="51834" x2="92494" y2="51834"/>
                        <a14:foregroundMark x1="92715" y1="55662" x2="92715" y2="55662"/>
                        <a14:foregroundMark x1="82561" y1="17384" x2="82561" y2="17384"/>
                        <a14:foregroundMark x1="80353" y1="18022" x2="80353" y2="18022"/>
                        <a14:foregroundMark x1="87196" y1="21372" x2="87196" y2="21372"/>
                        <a14:foregroundMark x1="66667" y1="64753" x2="66667" y2="64753"/>
                        <a14:foregroundMark x1="75938" y1="80064" x2="75938" y2="80064"/>
                        <a14:foregroundMark x1="70861" y1="74641" x2="76159" y2="84051"/>
                        <a14:foregroundMark x1="72848" y1="48006" x2="75717" y2="45774"/>
                        <a14:foregroundMark x1="76380" y1="49282" x2="76380" y2="49282"/>
                        <a14:foregroundMark x1="47461" y1="87719" x2="46578" y2="89952"/>
                        <a14:backgroundMark x1="66004" y1="58214" x2="66004" y2="58214"/>
                        <a14:backgroundMark x1="70640" y1="61563" x2="70640" y2="61563"/>
                        <a14:backgroundMark x1="68653" y1="59011" x2="68653" y2="59011"/>
                        <a14:backgroundMark x1="67991" y1="61722" x2="67991" y2="61722"/>
                        <a14:backgroundMark x1="69536" y1="64115" x2="69536" y2="64115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30684" y1="68421" x2="8168" y2="98884"/>
                        <a14:backgroundMark x1="14128" y1="61404" x2="14128" y2="61404"/>
                        <a14:backgroundMark x1="73510" y1="73365" x2="73510" y2="73365"/>
                        <a14:backgroundMark x1="73510" y1="73365" x2="73510" y2="73365"/>
                        <a14:backgroundMark x1="81236" y1="87241" x2="67991" y2="65550"/>
                        <a14:backgroundMark x1="32671" y1="49123" x2="32671" y2="49123"/>
                        <a14:backgroundMark x1="22737" y1="41308" x2="22737" y2="41308"/>
                        <a14:backgroundMark x1="18985" y1="63317" x2="18985" y2="63317"/>
                        <a14:backgroundMark x1="18322" y1="60447" x2="18322" y2="60447"/>
                        <a14:backgroundMark x1="18322" y1="60447" x2="18322" y2="60447"/>
                        <a14:backgroundMark x1="16336" y1="66188" x2="16336" y2="66188"/>
                        <a14:backgroundMark x1="5298" y1="59330" x2="5298" y2="59330"/>
                        <a14:backgroundMark x1="6402" y1="54864" x2="6402" y2="54864"/>
                        <a14:backgroundMark x1="83223" y1="19777" x2="83223" y2="19777"/>
                        <a14:backgroundMark x1="84106" y1="22807" x2="84106" y2="228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859" y="104937"/>
            <a:ext cx="1411542" cy="2330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ZoneTexte 1"/>
          <p:cNvSpPr txBox="1"/>
          <p:nvPr/>
        </p:nvSpPr>
        <p:spPr>
          <a:xfrm>
            <a:off x="3034632" y="312457"/>
            <a:ext cx="3106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La Vallée des Rois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527" y="740178"/>
            <a:ext cx="5440947" cy="299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37923">
            <a:off x="420192" y="1120881"/>
            <a:ext cx="2907014" cy="194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08" y="3366157"/>
            <a:ext cx="2234197" cy="286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843" y="166214"/>
            <a:ext cx="2085473" cy="14620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80105" y="3739481"/>
            <a:ext cx="52629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C’est dans la Vallée des rois que sont enterrés la plupart </a:t>
            </a:r>
          </a:p>
          <a:p>
            <a:r>
              <a:rPr lang="fr-FR" dirty="0" smtClean="0"/>
              <a:t>des pharaons et des reines.</a:t>
            </a:r>
          </a:p>
          <a:p>
            <a:r>
              <a:rPr lang="fr-FR" dirty="0" smtClean="0"/>
              <a:t>La plupart des tombes ont été pillées par des </a:t>
            </a:r>
          </a:p>
          <a:p>
            <a:r>
              <a:rPr lang="fr-FR" dirty="0" smtClean="0"/>
              <a:t>voleurs sauf une, celle du jeune pharaon </a:t>
            </a:r>
          </a:p>
          <a:p>
            <a:r>
              <a:rPr lang="fr-FR" dirty="0" smtClean="0"/>
              <a:t>Toutankhamon.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181" y="4343844"/>
            <a:ext cx="1802063" cy="23232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4211" y="5216809"/>
            <a:ext cx="3088105" cy="14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0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0" y="4170948"/>
            <a:ext cx="2877349" cy="18645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264" y="541362"/>
            <a:ext cx="3233710" cy="13845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90" y="1806900"/>
            <a:ext cx="2877348" cy="22458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80" y="541362"/>
            <a:ext cx="2866858" cy="11564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816" y="2115984"/>
            <a:ext cx="2727158" cy="19368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359393" y="73467"/>
            <a:ext cx="2455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La vie quotidienne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074738" y="742739"/>
            <a:ext cx="134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pêcheurs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418751" y="1390317"/>
            <a:ext cx="12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artisans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95053" y="2772247"/>
            <a:ext cx="159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agriculteurs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53729" y="3505018"/>
            <a:ext cx="165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musiciennes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195053" y="4772525"/>
            <a:ext cx="115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soldats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262" y="4467545"/>
            <a:ext cx="2368712" cy="210971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374106" y="5481053"/>
            <a:ext cx="115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marché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99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77879"/>
            <a:ext cx="3619500" cy="26720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0500" y="831334"/>
            <a:ext cx="2514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Les hiéroglyphes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3810000" y="133684"/>
            <a:ext cx="17913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L’écriture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90500" y="4229405"/>
            <a:ext cx="4406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Cette forme d’écriture était utilisée sur les</a:t>
            </a:r>
          </a:p>
          <a:p>
            <a:r>
              <a:rPr lang="fr-FR" dirty="0" smtClean="0"/>
              <a:t> monuments et les sculptures.</a:t>
            </a:r>
          </a:p>
          <a:p>
            <a:r>
              <a:rPr lang="fr-FR" dirty="0" smtClean="0"/>
              <a:t>Elle était réservée pour célébrer les dieux et les</a:t>
            </a:r>
          </a:p>
          <a:p>
            <a:r>
              <a:rPr lang="fr-FR" dirty="0" smtClean="0"/>
              <a:t> pharaons.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36105" y="831334"/>
            <a:ext cx="206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 hiératique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153" y="1477879"/>
            <a:ext cx="2368216" cy="24224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51053" y="1771434"/>
            <a:ext cx="2201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Cette forme d’écriture</a:t>
            </a:r>
          </a:p>
          <a:p>
            <a:r>
              <a:rPr lang="fr-FR" dirty="0"/>
              <a:t>é</a:t>
            </a:r>
            <a:r>
              <a:rPr lang="fr-FR" dirty="0" smtClean="0"/>
              <a:t>tait utilisée pour </a:t>
            </a:r>
          </a:p>
          <a:p>
            <a:r>
              <a:rPr lang="fr-FR" dirty="0" smtClean="0"/>
              <a:t>l’administration.</a:t>
            </a:r>
          </a:p>
          <a:p>
            <a:r>
              <a:rPr lang="fr-FR" dirty="0" smtClean="0"/>
              <a:t>Seuls les scribes</a:t>
            </a:r>
          </a:p>
          <a:p>
            <a:r>
              <a:rPr lang="fr-FR" dirty="0" smtClean="0"/>
              <a:t>pouvaient  l’écrire.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99" y="4104105"/>
            <a:ext cx="2608611" cy="25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" b="98884" l="1104" r="96689">
                        <a14:foregroundMark x1="75717" y1="44019" x2="30464" y2="55502"/>
                        <a14:foregroundMark x1="49227" y1="53907" x2="63797" y2="51515"/>
                        <a14:foregroundMark x1="57395" y1="71292" x2="68874" y2="69537"/>
                        <a14:foregroundMark x1="66446" y1="55502" x2="85430" y2="94418"/>
                        <a14:foregroundMark x1="68874" y1="71451" x2="53201" y2="94418"/>
                        <a14:foregroundMark x1="60265" y1="96172" x2="75055" y2="88198"/>
                        <a14:foregroundMark x1="62914" y1="97129" x2="83664" y2="95375"/>
                        <a14:foregroundMark x1="37307" y1="65231" x2="26049" y2="88038"/>
                        <a14:foregroundMark x1="23841" y1="82137" x2="23841" y2="82137"/>
                        <a14:foregroundMark x1="23841" y1="82137" x2="23841" y2="82137"/>
                        <a14:foregroundMark x1="23841" y1="82137" x2="23841" y2="82137"/>
                        <a14:foregroundMark x1="27373" y1="91388" x2="27373" y2="91388"/>
                        <a14:foregroundMark x1="34658" y1="95534" x2="34658" y2="95534"/>
                        <a14:foregroundMark x1="34658" y1="95534" x2="34658" y2="95534"/>
                        <a14:foregroundMark x1="34658" y1="95534" x2="34658" y2="95534"/>
                        <a14:foregroundMark x1="34658" y1="95534" x2="34658" y2="95534"/>
                        <a14:foregroundMark x1="51435" y1="95056" x2="16115" y2="97289"/>
                        <a14:foregroundMark x1="28035" y1="81499" x2="30905" y2="69219"/>
                        <a14:foregroundMark x1="20971" y1="40829" x2="32671" y2="50558"/>
                        <a14:foregroundMark x1="24945" y1="65869" x2="17439" y2="71451"/>
                        <a14:foregroundMark x1="11479" y1="67943" x2="19426" y2="70494"/>
                        <a14:foregroundMark x1="9934" y1="54864" x2="11479" y2="69219"/>
                        <a14:foregroundMark x1="2208" y1="54545" x2="5519" y2="51037"/>
                        <a14:foregroundMark x1="6623" y1="51037" x2="9713" y2="54864"/>
                        <a14:foregroundMark x1="8389" y1="54864" x2="10596" y2="68740"/>
                        <a14:foregroundMark x1="80795" y1="87719" x2="81457" y2="90909"/>
                        <a14:foregroundMark x1="79912" y1="23923" x2="79912" y2="23923"/>
                        <a14:foregroundMark x1="81457" y1="24402" x2="81457" y2="24402"/>
                        <a14:foregroundMark x1="84327" y1="27273" x2="84327" y2="27273"/>
                        <a14:foregroundMark x1="84327" y1="27273" x2="84327" y2="27273"/>
                        <a14:foregroundMark x1="85872" y1="32057" x2="85872" y2="32057"/>
                        <a14:foregroundMark x1="91391" y1="48485" x2="91391" y2="48485"/>
                        <a14:foregroundMark x1="92494" y1="51834" x2="92494" y2="51834"/>
                        <a14:foregroundMark x1="92715" y1="55662" x2="92715" y2="55662"/>
                        <a14:foregroundMark x1="82561" y1="17384" x2="82561" y2="17384"/>
                        <a14:foregroundMark x1="80353" y1="18022" x2="80353" y2="18022"/>
                        <a14:foregroundMark x1="87196" y1="21372" x2="87196" y2="21372"/>
                        <a14:foregroundMark x1="66667" y1="64753" x2="66667" y2="64753"/>
                        <a14:foregroundMark x1="75938" y1="80064" x2="75938" y2="80064"/>
                        <a14:foregroundMark x1="70861" y1="74641" x2="76159" y2="84051"/>
                        <a14:foregroundMark x1="72848" y1="48006" x2="75717" y2="45774"/>
                        <a14:foregroundMark x1="76380" y1="49282" x2="76380" y2="49282"/>
                        <a14:foregroundMark x1="47461" y1="87719" x2="46578" y2="89952"/>
                        <a14:backgroundMark x1="66004" y1="58214" x2="66004" y2="58214"/>
                        <a14:backgroundMark x1="70640" y1="61563" x2="70640" y2="61563"/>
                        <a14:backgroundMark x1="68653" y1="59011" x2="68653" y2="59011"/>
                        <a14:backgroundMark x1="67991" y1="61722" x2="67991" y2="61722"/>
                        <a14:backgroundMark x1="69536" y1="64115" x2="69536" y2="64115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69536" y1="65231" x2="69536" y2="65231"/>
                        <a14:backgroundMark x1="30684" y1="68421" x2="8168" y2="98884"/>
                        <a14:backgroundMark x1="14128" y1="61404" x2="14128" y2="61404"/>
                        <a14:backgroundMark x1="73510" y1="73365" x2="73510" y2="73365"/>
                        <a14:backgroundMark x1="73510" y1="73365" x2="73510" y2="73365"/>
                        <a14:backgroundMark x1="81236" y1="87241" x2="67991" y2="65550"/>
                        <a14:backgroundMark x1="32671" y1="49123" x2="32671" y2="49123"/>
                        <a14:backgroundMark x1="22737" y1="41308" x2="22737" y2="41308"/>
                        <a14:backgroundMark x1="18985" y1="63317" x2="18985" y2="63317"/>
                        <a14:backgroundMark x1="18322" y1="60447" x2="18322" y2="60447"/>
                        <a14:backgroundMark x1="18322" y1="60447" x2="18322" y2="60447"/>
                        <a14:backgroundMark x1="16336" y1="66188" x2="16336" y2="66188"/>
                        <a14:backgroundMark x1="5298" y1="59330" x2="5298" y2="59330"/>
                        <a14:backgroundMark x1="6402" y1="54864" x2="6402" y2="54864"/>
                        <a14:backgroundMark x1="83223" y1="19777" x2="83223" y2="19777"/>
                        <a14:backgroundMark x1="84106" y1="22807" x2="84106" y2="228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3473" y="93579"/>
            <a:ext cx="1524001" cy="2516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ZoneTexte 1"/>
          <p:cNvSpPr txBox="1"/>
          <p:nvPr/>
        </p:nvSpPr>
        <p:spPr>
          <a:xfrm>
            <a:off x="2138280" y="93579"/>
            <a:ext cx="48954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Les animaux et plantes sacrés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90" y="3585410"/>
            <a:ext cx="1447800" cy="30319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684" y="991937"/>
            <a:ext cx="1577473" cy="13478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81" y="991937"/>
            <a:ext cx="2524913" cy="14612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5068" y="5182565"/>
            <a:ext cx="2038931" cy="14348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0332" y="991937"/>
            <a:ext cx="1956595" cy="134784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1262" y="246465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crocodile du Nil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24947" y="2464659"/>
            <a:ext cx="65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L’ibis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688861" y="2464659"/>
            <a:ext cx="122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scarabée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1263" y="374315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chat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853137" y="481323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L’hippopotame du Nil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4605" y="3758386"/>
            <a:ext cx="4675605" cy="284835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323220" y="3328737"/>
            <a:ext cx="210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papyrus et le lotus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834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1</TotalTime>
  <Words>121</Words>
  <Application>Microsoft Macintosh PowerPoint</Application>
  <PresentationFormat>Présentation à l'écran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Encrier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Kaoutar Lemeurs</dc:creator>
  <cp:lastModifiedBy>Kaoutar Lemeurs</cp:lastModifiedBy>
  <cp:revision>1</cp:revision>
  <dcterms:created xsi:type="dcterms:W3CDTF">2017-02-14T19:12:52Z</dcterms:created>
  <dcterms:modified xsi:type="dcterms:W3CDTF">2017-02-14T19:14:04Z</dcterms:modified>
</cp:coreProperties>
</file>