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302" r:id="rId4"/>
    <p:sldId id="342" r:id="rId5"/>
    <p:sldId id="343" r:id="rId6"/>
    <p:sldId id="344" r:id="rId7"/>
    <p:sldId id="345" r:id="rId8"/>
    <p:sldId id="261" r:id="rId9"/>
    <p:sldId id="325" r:id="rId10"/>
    <p:sldId id="328" r:id="rId11"/>
    <p:sldId id="329" r:id="rId12"/>
    <p:sldId id="330" r:id="rId13"/>
    <p:sldId id="331" r:id="rId14"/>
    <p:sldId id="339" r:id="rId15"/>
    <p:sldId id="350" r:id="rId16"/>
    <p:sldId id="326" r:id="rId17"/>
    <p:sldId id="332" r:id="rId18"/>
    <p:sldId id="333" r:id="rId19"/>
    <p:sldId id="335" r:id="rId20"/>
    <p:sldId id="340" r:id="rId21"/>
    <p:sldId id="346" r:id="rId22"/>
    <p:sldId id="347" r:id="rId23"/>
    <p:sldId id="348" r:id="rId24"/>
    <p:sldId id="349" r:id="rId25"/>
    <p:sldId id="351" r:id="rId26"/>
    <p:sldId id="327" r:id="rId27"/>
    <p:sldId id="336" r:id="rId28"/>
    <p:sldId id="337" r:id="rId29"/>
    <p:sldId id="338" r:id="rId30"/>
    <p:sldId id="341" r:id="rId31"/>
    <p:sldId id="352" r:id="rId32"/>
    <p:sldId id="303" r:id="rId33"/>
    <p:sldId id="307" r:id="rId34"/>
  </p:sldIdLst>
  <p:sldSz cx="9906000" cy="6858000" type="A4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86924" autoAdjust="0"/>
  </p:normalViewPr>
  <p:slideViewPr>
    <p:cSldViewPr>
      <p:cViewPr>
        <p:scale>
          <a:sx n="50" d="100"/>
          <a:sy n="50" d="100"/>
        </p:scale>
        <p:origin x="2058" y="3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93E9-3863-4F49-96D8-6D78C9807FCA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5E927-7181-47D5-AFD0-33D040FA0A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50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191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754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262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83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588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318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34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52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9406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733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98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5481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5993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750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8110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9517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1448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1063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30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21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00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741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166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739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737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5E927-7181-47D5-AFD0-33D040FA0AC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26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CECBEF1-3A31-4BA8-BD83-F0FB9801863A}"/>
              </a:ext>
            </a:extLst>
          </p:cNvPr>
          <p:cNvSpPr/>
          <p:nvPr userDrawn="1"/>
        </p:nvSpPr>
        <p:spPr>
          <a:xfrm>
            <a:off x="5783493" y="6488668"/>
            <a:ext cx="4127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chemeClr val="tx1"/>
                </a:solidFill>
                <a:latin typeface="Script MT Bold" pitchFamily="66" charset="0"/>
              </a:rPr>
              <a:t>http://lesacdemaitresseclaire.eklablog.com/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21450" y="6492875"/>
            <a:ext cx="3384550" cy="365125"/>
          </a:xfrm>
          <a:prstGeom prst="rect">
            <a:avLst/>
          </a:prstGeom>
        </p:spPr>
        <p:txBody>
          <a:bodyPr/>
          <a:lstStyle/>
          <a:p>
            <a:fld id="{CB644CAC-7E1C-4B6B-AE52-DA2E094B4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38F8-82D2-4C65-9512-CD4A0CCE1E76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97113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2297113" y="1916832"/>
            <a:ext cx="53921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>
                <a:solidFill>
                  <a:schemeClr val="bg1"/>
                </a:solidFill>
                <a:latin typeface="&quot;Call Me&quot;, (Maybe)?" pitchFamily="2" charset="0"/>
              </a:rPr>
              <a:t>Module 24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152800" y="364502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halkduster" pitchFamily="66" charset="0"/>
              </a:rPr>
              <a:t>Séances 1-4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88504" y="105273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Behind Blue Eyes" pitchFamily="2" charset="0"/>
              </a:rPr>
              <a:t>CE1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087EAF0-B102-411C-BC43-A70D8E52BEF2}"/>
              </a:ext>
            </a:extLst>
          </p:cNvPr>
          <p:cNvSpPr txBox="1"/>
          <p:nvPr/>
        </p:nvSpPr>
        <p:spPr>
          <a:xfrm>
            <a:off x="5623384" y="6487060"/>
            <a:ext cx="413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Script MT Bold" pitchFamily="66" charset="0"/>
              </a:rPr>
              <a:t>http://lesacdemaitresseclaire.eklablog.com/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B2CDDC-1AED-4A6B-B964-1F98C404DAC1}"/>
              </a:ext>
            </a:extLst>
          </p:cNvPr>
          <p:cNvSpPr txBox="1"/>
          <p:nvPr/>
        </p:nvSpPr>
        <p:spPr>
          <a:xfrm>
            <a:off x="0" y="2564904"/>
            <a:ext cx="990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latin typeface="Script cole" panose="00000400000000000000" pitchFamily="2" charset="0"/>
              </a:rPr>
              <a:t>Six cent quarante deux</a:t>
            </a:r>
          </a:p>
        </p:txBody>
      </p:sp>
    </p:spTree>
    <p:extLst>
      <p:ext uri="{BB962C8B-B14F-4D97-AF65-F5344CB8AC3E}">
        <p14:creationId xmlns:p14="http://schemas.microsoft.com/office/powerpoint/2010/main" val="61309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B2CDDC-1AED-4A6B-B964-1F98C404DAC1}"/>
              </a:ext>
            </a:extLst>
          </p:cNvPr>
          <p:cNvSpPr txBox="1"/>
          <p:nvPr/>
        </p:nvSpPr>
        <p:spPr>
          <a:xfrm>
            <a:off x="272480" y="2276872"/>
            <a:ext cx="9073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latin typeface="Script cole" panose="00000400000000000000" pitchFamily="2" charset="0"/>
              </a:rPr>
              <a:t>Huit cent soixante dix</a:t>
            </a:r>
          </a:p>
        </p:txBody>
      </p:sp>
    </p:spTree>
    <p:extLst>
      <p:ext uri="{BB962C8B-B14F-4D97-AF65-F5344CB8AC3E}">
        <p14:creationId xmlns:p14="http://schemas.microsoft.com/office/powerpoint/2010/main" val="70971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B2CDDC-1AED-4A6B-B964-1F98C404DAC1}"/>
              </a:ext>
            </a:extLst>
          </p:cNvPr>
          <p:cNvSpPr txBox="1"/>
          <p:nvPr/>
        </p:nvSpPr>
        <p:spPr>
          <a:xfrm>
            <a:off x="272480" y="2276872"/>
            <a:ext cx="9073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latin typeface="Script cole" panose="00000400000000000000" pitchFamily="2" charset="0"/>
              </a:rPr>
              <a:t>Neuf cent dix huit</a:t>
            </a:r>
          </a:p>
        </p:txBody>
      </p:sp>
    </p:spTree>
    <p:extLst>
      <p:ext uri="{BB962C8B-B14F-4D97-AF65-F5344CB8AC3E}">
        <p14:creationId xmlns:p14="http://schemas.microsoft.com/office/powerpoint/2010/main" val="3198503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B2CDDC-1AED-4A6B-B964-1F98C404DAC1}"/>
              </a:ext>
            </a:extLst>
          </p:cNvPr>
          <p:cNvSpPr txBox="1"/>
          <p:nvPr/>
        </p:nvSpPr>
        <p:spPr>
          <a:xfrm>
            <a:off x="0" y="2564904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Script cole" panose="00000400000000000000" pitchFamily="2" charset="0"/>
              </a:rPr>
              <a:t>Six cent cinquante et un</a:t>
            </a:r>
          </a:p>
        </p:txBody>
      </p:sp>
    </p:spTree>
    <p:extLst>
      <p:ext uri="{BB962C8B-B14F-4D97-AF65-F5344CB8AC3E}">
        <p14:creationId xmlns:p14="http://schemas.microsoft.com/office/powerpoint/2010/main" val="611376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7793CE-F29F-4B64-9A8B-AED185CBBDAC}"/>
              </a:ext>
            </a:extLst>
          </p:cNvPr>
          <p:cNvSpPr/>
          <p:nvPr/>
        </p:nvSpPr>
        <p:spPr>
          <a:xfrm>
            <a:off x="4580942" y="-1"/>
            <a:ext cx="278025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  <a:ea typeface="Calibri"/>
              </a:rPr>
              <a:t>745 </a:t>
            </a:r>
          </a:p>
          <a:p>
            <a:r>
              <a:rPr lang="fr-FR" sz="8800" dirty="0">
                <a:latin typeface="Script cole" panose="00000400000000000000" pitchFamily="2" charset="0"/>
                <a:ea typeface="Calibri"/>
              </a:rPr>
              <a:t>683</a:t>
            </a:r>
          </a:p>
          <a:p>
            <a:r>
              <a:rPr lang="fr-FR" sz="8800" dirty="0">
                <a:latin typeface="Script cole" panose="00000400000000000000" pitchFamily="2" charset="0"/>
                <a:ea typeface="Calibri"/>
              </a:rPr>
              <a:t>809</a:t>
            </a:r>
          </a:p>
          <a:p>
            <a:r>
              <a:rPr lang="fr-FR" sz="8800" dirty="0">
                <a:latin typeface="Script cole" panose="00000400000000000000" pitchFamily="2" charset="0"/>
                <a:ea typeface="Calibri"/>
              </a:rPr>
              <a:t>964</a:t>
            </a:r>
          </a:p>
          <a:p>
            <a:r>
              <a:rPr lang="fr-FR" sz="8800" dirty="0">
                <a:latin typeface="Script cole" panose="00000400000000000000" pitchFamily="2" charset="0"/>
                <a:ea typeface="Calibri"/>
              </a:rPr>
              <a:t>878</a:t>
            </a:r>
            <a:endParaRPr lang="fr-FR" sz="8800" dirty="0">
              <a:latin typeface="Script cole" panose="00000400000000000000" pitchFamily="2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DDEBB8D-1FC6-4762-86EA-29E3E69A8174}"/>
              </a:ext>
            </a:extLst>
          </p:cNvPr>
          <p:cNvGrpSpPr/>
          <p:nvPr/>
        </p:nvGrpSpPr>
        <p:grpSpPr>
          <a:xfrm>
            <a:off x="6749133" y="241176"/>
            <a:ext cx="1454566" cy="6133646"/>
            <a:chOff x="6749133" y="241176"/>
            <a:chExt cx="1454566" cy="6133646"/>
          </a:xfrm>
        </p:grpSpPr>
        <p:sp>
          <p:nvSpPr>
            <p:cNvPr id="11" name="Flèche : droite 10">
              <a:extLst>
                <a:ext uri="{FF2B5EF4-FFF2-40B4-BE49-F238E27FC236}">
                  <a16:creationId xmlns:a16="http://schemas.microsoft.com/office/drawing/2014/main" id="{A1B27200-3805-4A02-9639-32E5E69548AF}"/>
                </a:ext>
              </a:extLst>
            </p:cNvPr>
            <p:cNvSpPr/>
            <p:nvPr/>
          </p:nvSpPr>
          <p:spPr>
            <a:xfrm>
              <a:off x="6749133" y="509134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8AC7C65C-BD9D-46D8-820F-A83DB1DED75D}"/>
                </a:ext>
              </a:extLst>
            </p:cNvPr>
            <p:cNvSpPr/>
            <p:nvPr/>
          </p:nvSpPr>
          <p:spPr>
            <a:xfrm>
              <a:off x="6893149" y="241176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+20</a:t>
              </a:r>
            </a:p>
          </p:txBody>
        </p: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68F03C05-C3D9-49D5-88CE-911D63C35283}"/>
                </a:ext>
              </a:extLst>
            </p:cNvPr>
            <p:cNvSpPr/>
            <p:nvPr/>
          </p:nvSpPr>
          <p:spPr>
            <a:xfrm>
              <a:off x="6749133" y="1775502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C7B2E297-4E37-4CC1-B8AE-C64241041DFF}"/>
                </a:ext>
              </a:extLst>
            </p:cNvPr>
            <p:cNvSpPr/>
            <p:nvPr/>
          </p:nvSpPr>
          <p:spPr>
            <a:xfrm>
              <a:off x="6893149" y="1507544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+20</a:t>
              </a:r>
            </a:p>
          </p:txBody>
        </p:sp>
        <p:sp>
          <p:nvSpPr>
            <p:cNvPr id="17" name="Flèche : droite 16">
              <a:extLst>
                <a:ext uri="{FF2B5EF4-FFF2-40B4-BE49-F238E27FC236}">
                  <a16:creationId xmlns:a16="http://schemas.microsoft.com/office/drawing/2014/main" id="{3ECD9A94-59C6-4DF4-916A-1077A1D90F37}"/>
                </a:ext>
              </a:extLst>
            </p:cNvPr>
            <p:cNvSpPr/>
            <p:nvPr/>
          </p:nvSpPr>
          <p:spPr>
            <a:xfrm>
              <a:off x="6749133" y="3104587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BDE30AA0-4675-44C5-A4F5-9607413C217C}"/>
                </a:ext>
              </a:extLst>
            </p:cNvPr>
            <p:cNvSpPr/>
            <p:nvPr/>
          </p:nvSpPr>
          <p:spPr>
            <a:xfrm>
              <a:off x="6893149" y="2836629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+20</a:t>
              </a:r>
            </a:p>
          </p:txBody>
        </p:sp>
        <p:sp>
          <p:nvSpPr>
            <p:cNvPr id="19" name="Flèche : droite 18">
              <a:extLst>
                <a:ext uri="{FF2B5EF4-FFF2-40B4-BE49-F238E27FC236}">
                  <a16:creationId xmlns:a16="http://schemas.microsoft.com/office/drawing/2014/main" id="{04A80CEA-6CDD-4322-949C-FC8D7082039A}"/>
                </a:ext>
              </a:extLst>
            </p:cNvPr>
            <p:cNvSpPr/>
            <p:nvPr/>
          </p:nvSpPr>
          <p:spPr>
            <a:xfrm>
              <a:off x="6749133" y="4453318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078B09EE-2DF9-46F8-8050-2AC94C8C063E}"/>
                </a:ext>
              </a:extLst>
            </p:cNvPr>
            <p:cNvSpPr/>
            <p:nvPr/>
          </p:nvSpPr>
          <p:spPr>
            <a:xfrm>
              <a:off x="6893149" y="4185360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+20</a:t>
              </a:r>
            </a:p>
          </p:txBody>
        </p:sp>
        <p:sp>
          <p:nvSpPr>
            <p:cNvPr id="21" name="Flèche : droite 20">
              <a:extLst>
                <a:ext uri="{FF2B5EF4-FFF2-40B4-BE49-F238E27FC236}">
                  <a16:creationId xmlns:a16="http://schemas.microsoft.com/office/drawing/2014/main" id="{7AF30FA4-DC62-42FB-B367-2490326FECA2}"/>
                </a:ext>
              </a:extLst>
            </p:cNvPr>
            <p:cNvSpPr/>
            <p:nvPr/>
          </p:nvSpPr>
          <p:spPr>
            <a:xfrm>
              <a:off x="6749133" y="5728241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9E79B834-42F0-477D-908A-EAD4F4CF8136}"/>
                </a:ext>
              </a:extLst>
            </p:cNvPr>
            <p:cNvSpPr/>
            <p:nvPr/>
          </p:nvSpPr>
          <p:spPr>
            <a:xfrm>
              <a:off x="6893149" y="5460283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+20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EB91119-FA9F-4F63-9E01-F512D97FA630}"/>
              </a:ext>
            </a:extLst>
          </p:cNvPr>
          <p:cNvGrpSpPr/>
          <p:nvPr/>
        </p:nvGrpSpPr>
        <p:grpSpPr>
          <a:xfrm flipH="1">
            <a:off x="2841478" y="260648"/>
            <a:ext cx="1504132" cy="6133646"/>
            <a:chOff x="6749133" y="241176"/>
            <a:chExt cx="1454566" cy="6133646"/>
          </a:xfrm>
        </p:grpSpPr>
        <p:sp>
          <p:nvSpPr>
            <p:cNvPr id="24" name="Flèche : droite 23">
              <a:extLst>
                <a:ext uri="{FF2B5EF4-FFF2-40B4-BE49-F238E27FC236}">
                  <a16:creationId xmlns:a16="http://schemas.microsoft.com/office/drawing/2014/main" id="{31CCEFB8-4FDA-4184-8786-6045B734465F}"/>
                </a:ext>
              </a:extLst>
            </p:cNvPr>
            <p:cNvSpPr/>
            <p:nvPr/>
          </p:nvSpPr>
          <p:spPr>
            <a:xfrm>
              <a:off x="6749133" y="509134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23699280-5E65-4D5E-9F94-921AB84BD20F}"/>
                </a:ext>
              </a:extLst>
            </p:cNvPr>
            <p:cNvSpPr/>
            <p:nvPr/>
          </p:nvSpPr>
          <p:spPr>
            <a:xfrm>
              <a:off x="6893149" y="241176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- 20</a:t>
              </a:r>
            </a:p>
          </p:txBody>
        </p:sp>
        <p:sp>
          <p:nvSpPr>
            <p:cNvPr id="26" name="Flèche : droite 25">
              <a:extLst>
                <a:ext uri="{FF2B5EF4-FFF2-40B4-BE49-F238E27FC236}">
                  <a16:creationId xmlns:a16="http://schemas.microsoft.com/office/drawing/2014/main" id="{5B983194-3370-412A-9525-38F84B86D2FC}"/>
                </a:ext>
              </a:extLst>
            </p:cNvPr>
            <p:cNvSpPr/>
            <p:nvPr/>
          </p:nvSpPr>
          <p:spPr>
            <a:xfrm>
              <a:off x="6749133" y="1775502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96CA71C7-E2A3-4D8D-BD7E-E12F258FDAFA}"/>
                </a:ext>
              </a:extLst>
            </p:cNvPr>
            <p:cNvSpPr/>
            <p:nvPr/>
          </p:nvSpPr>
          <p:spPr>
            <a:xfrm>
              <a:off x="6893149" y="1507544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- 20</a:t>
              </a:r>
            </a:p>
          </p:txBody>
        </p:sp>
        <p:sp>
          <p:nvSpPr>
            <p:cNvPr id="28" name="Flèche : droite 27">
              <a:extLst>
                <a:ext uri="{FF2B5EF4-FFF2-40B4-BE49-F238E27FC236}">
                  <a16:creationId xmlns:a16="http://schemas.microsoft.com/office/drawing/2014/main" id="{D2374E7F-C4F5-4D7B-BECC-275F8CB7A8F3}"/>
                </a:ext>
              </a:extLst>
            </p:cNvPr>
            <p:cNvSpPr/>
            <p:nvPr/>
          </p:nvSpPr>
          <p:spPr>
            <a:xfrm>
              <a:off x="6749133" y="3104587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D23EF692-8E69-46ED-B0DC-4D16609EF4E2}"/>
                </a:ext>
              </a:extLst>
            </p:cNvPr>
            <p:cNvSpPr/>
            <p:nvPr/>
          </p:nvSpPr>
          <p:spPr>
            <a:xfrm>
              <a:off x="6893149" y="2836629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- 20</a:t>
              </a:r>
            </a:p>
          </p:txBody>
        </p:sp>
        <p:sp>
          <p:nvSpPr>
            <p:cNvPr id="30" name="Flèche : droite 29">
              <a:extLst>
                <a:ext uri="{FF2B5EF4-FFF2-40B4-BE49-F238E27FC236}">
                  <a16:creationId xmlns:a16="http://schemas.microsoft.com/office/drawing/2014/main" id="{A3195835-4BA7-4492-811A-7318D7BEFB30}"/>
                </a:ext>
              </a:extLst>
            </p:cNvPr>
            <p:cNvSpPr/>
            <p:nvPr/>
          </p:nvSpPr>
          <p:spPr>
            <a:xfrm>
              <a:off x="6749133" y="4453318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10BC9044-CC39-4804-B659-BE6C4B813D40}"/>
                </a:ext>
              </a:extLst>
            </p:cNvPr>
            <p:cNvSpPr/>
            <p:nvPr/>
          </p:nvSpPr>
          <p:spPr>
            <a:xfrm>
              <a:off x="6893149" y="4185360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- 20</a:t>
              </a:r>
            </a:p>
          </p:txBody>
        </p:sp>
        <p:sp>
          <p:nvSpPr>
            <p:cNvPr id="32" name="Flèche : droite 31">
              <a:extLst>
                <a:ext uri="{FF2B5EF4-FFF2-40B4-BE49-F238E27FC236}">
                  <a16:creationId xmlns:a16="http://schemas.microsoft.com/office/drawing/2014/main" id="{EBF00700-7BCD-4E04-8145-A107019E3540}"/>
                </a:ext>
              </a:extLst>
            </p:cNvPr>
            <p:cNvSpPr/>
            <p:nvPr/>
          </p:nvSpPr>
          <p:spPr>
            <a:xfrm>
              <a:off x="6749133" y="5728241"/>
              <a:ext cx="1454566" cy="44134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5B056E65-13FB-4229-B490-2C0FC82EFAEA}"/>
                </a:ext>
              </a:extLst>
            </p:cNvPr>
            <p:cNvSpPr/>
            <p:nvPr/>
          </p:nvSpPr>
          <p:spPr>
            <a:xfrm>
              <a:off x="6893149" y="5460283"/>
              <a:ext cx="936104" cy="9145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dirty="0">
                  <a:solidFill>
                    <a:schemeClr val="tx1"/>
                  </a:solidFill>
                  <a:latin typeface="Script cole" panose="00000400000000000000" pitchFamily="2" charset="0"/>
                </a:rPr>
                <a:t>- 20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8070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28464" y="140318"/>
            <a:ext cx="2293592" cy="1115358"/>
            <a:chOff x="128464" y="140318"/>
            <a:chExt cx="2293592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apprentissage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9FFBCEE-6E5F-49CD-9AEC-FD3371FE5E92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483EB-0C41-42AC-891C-BE4446B759EC}"/>
              </a:ext>
            </a:extLst>
          </p:cNvPr>
          <p:cNvSpPr/>
          <p:nvPr/>
        </p:nvSpPr>
        <p:spPr>
          <a:xfrm>
            <a:off x="51231" y="2558876"/>
            <a:ext cx="2371162" cy="41104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45+72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67+29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38+56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18DFD6-E3D2-43D5-8058-11AD510BD346}"/>
              </a:ext>
            </a:extLst>
          </p:cNvPr>
          <p:cNvSpPr/>
          <p:nvPr/>
        </p:nvSpPr>
        <p:spPr>
          <a:xfrm>
            <a:off x="3008784" y="2542108"/>
            <a:ext cx="3209533" cy="41104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158+236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346+326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415+347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AF8EE9-2F53-4678-B0D8-DAA3EDF77DBE}"/>
              </a:ext>
            </a:extLst>
          </p:cNvPr>
          <p:cNvSpPr/>
          <p:nvPr/>
        </p:nvSpPr>
        <p:spPr>
          <a:xfrm>
            <a:off x="6696467" y="2525340"/>
            <a:ext cx="3223959" cy="41104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245+268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364+279</a:t>
            </a:r>
          </a:p>
          <a:p>
            <a:pPr>
              <a:lnSpc>
                <a:spcPct val="150000"/>
              </a:lnSpc>
            </a:pPr>
            <a:r>
              <a:rPr lang="fr-FR" sz="6000" dirty="0">
                <a:latin typeface="Script cole" panose="00000400000000000000" pitchFamily="2" charset="0"/>
              </a:rPr>
              <a:t>159+247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38370FC9-F68B-4C19-9E0C-3335E8AF4CD7}"/>
              </a:ext>
            </a:extLst>
          </p:cNvPr>
          <p:cNvCxnSpPr/>
          <p:nvPr/>
        </p:nvCxnSpPr>
        <p:spPr>
          <a:xfrm>
            <a:off x="2720752" y="2708920"/>
            <a:ext cx="0" cy="3960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670AD45-CB19-45A3-98B5-000268044674}"/>
              </a:ext>
            </a:extLst>
          </p:cNvPr>
          <p:cNvCxnSpPr/>
          <p:nvPr/>
        </p:nvCxnSpPr>
        <p:spPr>
          <a:xfrm>
            <a:off x="6465168" y="2708920"/>
            <a:ext cx="0" cy="3960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0E174020-FA8D-41BF-A408-8EC7C944C01E}"/>
              </a:ext>
            </a:extLst>
          </p:cNvPr>
          <p:cNvSpPr txBox="1"/>
          <p:nvPr/>
        </p:nvSpPr>
        <p:spPr>
          <a:xfrm>
            <a:off x="2720752" y="635496"/>
            <a:ext cx="613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KG Always A Good Time" panose="02000505000000020003" pitchFamily="2" charset="0"/>
              </a:rPr>
              <a:t>L’addition avec retenue</a:t>
            </a:r>
          </a:p>
        </p:txBody>
      </p:sp>
      <p:sp>
        <p:nvSpPr>
          <p:cNvPr id="15" name="Étoile : 5 branches 14">
            <a:extLst>
              <a:ext uri="{FF2B5EF4-FFF2-40B4-BE49-F238E27FC236}">
                <a16:creationId xmlns:a16="http://schemas.microsoft.com/office/drawing/2014/main" id="{E2455EFA-8CFC-4402-8043-F8004A0F54DE}"/>
              </a:ext>
            </a:extLst>
          </p:cNvPr>
          <p:cNvSpPr/>
          <p:nvPr/>
        </p:nvSpPr>
        <p:spPr>
          <a:xfrm>
            <a:off x="1100572" y="2276872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 : 5 branches 15">
            <a:extLst>
              <a:ext uri="{FF2B5EF4-FFF2-40B4-BE49-F238E27FC236}">
                <a16:creationId xmlns:a16="http://schemas.microsoft.com/office/drawing/2014/main" id="{FF6136D9-1095-4E72-AB6F-2E9E649FA531}"/>
              </a:ext>
            </a:extLst>
          </p:cNvPr>
          <p:cNvSpPr/>
          <p:nvPr/>
        </p:nvSpPr>
        <p:spPr>
          <a:xfrm>
            <a:off x="3822319" y="2263730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 : 5 branches 16">
            <a:extLst>
              <a:ext uri="{FF2B5EF4-FFF2-40B4-BE49-F238E27FC236}">
                <a16:creationId xmlns:a16="http://schemas.microsoft.com/office/drawing/2014/main" id="{BD191A96-6F56-4185-B92C-97BA00DFCF4E}"/>
              </a:ext>
            </a:extLst>
          </p:cNvPr>
          <p:cNvSpPr/>
          <p:nvPr/>
        </p:nvSpPr>
        <p:spPr>
          <a:xfrm>
            <a:off x="4408710" y="2242592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toile : 5 branches 17">
            <a:extLst>
              <a:ext uri="{FF2B5EF4-FFF2-40B4-BE49-F238E27FC236}">
                <a16:creationId xmlns:a16="http://schemas.microsoft.com/office/drawing/2014/main" id="{7A35FE00-4E2B-4D1C-BEC5-E025A8E191F9}"/>
              </a:ext>
            </a:extLst>
          </p:cNvPr>
          <p:cNvSpPr/>
          <p:nvPr/>
        </p:nvSpPr>
        <p:spPr>
          <a:xfrm>
            <a:off x="7379623" y="2282780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toile : 5 branches 18">
            <a:extLst>
              <a:ext uri="{FF2B5EF4-FFF2-40B4-BE49-F238E27FC236}">
                <a16:creationId xmlns:a16="http://schemas.microsoft.com/office/drawing/2014/main" id="{F0788E6F-3664-4235-95C0-30ABD239FEF9}"/>
              </a:ext>
            </a:extLst>
          </p:cNvPr>
          <p:cNvSpPr/>
          <p:nvPr/>
        </p:nvSpPr>
        <p:spPr>
          <a:xfrm>
            <a:off x="7966014" y="2261642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toile : 5 branches 19">
            <a:extLst>
              <a:ext uri="{FF2B5EF4-FFF2-40B4-BE49-F238E27FC236}">
                <a16:creationId xmlns:a16="http://schemas.microsoft.com/office/drawing/2014/main" id="{725BF4C7-C8A5-4B59-A0A2-8DC462BF3DC5}"/>
              </a:ext>
            </a:extLst>
          </p:cNvPr>
          <p:cNvSpPr/>
          <p:nvPr/>
        </p:nvSpPr>
        <p:spPr>
          <a:xfrm>
            <a:off x="8552405" y="2242592"/>
            <a:ext cx="540060" cy="52322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933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1141D58-7EEF-43A4-9A60-EEE854C2FFE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2109891"/>
            <a:ext cx="964489" cy="89979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779513-E3C9-4979-B174-28D9582DE76D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833" y="4368803"/>
            <a:ext cx="964489" cy="89979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69E233F-36D1-4BA6-8B57-DA07C1922283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4275137"/>
            <a:ext cx="964489" cy="89979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F88C063F-4242-4C0B-923B-8DDC6DC44D11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885" y="3256911"/>
            <a:ext cx="964489" cy="89979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4425331-08FD-45EC-B11D-28CD91990F9A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15" y="3200400"/>
            <a:ext cx="964489" cy="89979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9F66C7-2AC6-40F8-BECB-CB151F73637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772" y="2078879"/>
            <a:ext cx="964489" cy="89979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DB27E86-ED77-4DF8-AFA3-7C8A59F6E8F7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56" y="3135197"/>
            <a:ext cx="189865" cy="89979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10D2DA47-2972-4DE0-873C-13D360BB70DF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058" y="3157738"/>
            <a:ext cx="189865" cy="89979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73217FF-156D-47DD-B56A-1F08D2BC8C12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74" y="3157739"/>
            <a:ext cx="189865" cy="89979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D79E61CB-6604-4164-A0CB-0384CBC98F0A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21152" y="2743088"/>
            <a:ext cx="233045" cy="23558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C5E5E763-4A00-4D31-89BD-A33D0FB02A4C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940136" y="3340943"/>
            <a:ext cx="233045" cy="23558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B3C963B-F482-4B00-9E8A-5843E7CABAE0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13661" y="5220652"/>
            <a:ext cx="233045" cy="235585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AECA1D5-B57D-4313-9C9E-ADD98FA37A9B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33940" y="5220651"/>
            <a:ext cx="233045" cy="23558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2C8D2A-7ABC-4044-98F4-42ADB12286B0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13662" y="4349323"/>
            <a:ext cx="233045" cy="235585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0EB093E7-9C54-40F1-BDB7-31625B6F96A5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25069" y="4615384"/>
            <a:ext cx="233045" cy="235585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2A300C98-6A21-4D2A-85A3-94EC61E2E021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57029" y="4368803"/>
            <a:ext cx="233045" cy="23558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FA44826A-1FF4-4349-A153-669D499B35F5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30185" y="2659903"/>
            <a:ext cx="233045" cy="23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86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1141D58-7EEF-43A4-9A60-EEE854C2FFE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2109891"/>
            <a:ext cx="964489" cy="89979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779513-E3C9-4979-B174-28D9582DE76D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833" y="4368803"/>
            <a:ext cx="964489" cy="89979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69E233F-36D1-4BA6-8B57-DA07C1922283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4275137"/>
            <a:ext cx="964489" cy="89979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F88C063F-4242-4C0B-923B-8DDC6DC44D11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885" y="3256911"/>
            <a:ext cx="964489" cy="89979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4425331-08FD-45EC-B11D-28CD91990F9A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15" y="3200400"/>
            <a:ext cx="964489" cy="89979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9F66C7-2AC6-40F8-BECB-CB151F73637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772" y="2078879"/>
            <a:ext cx="964489" cy="899794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DB27E86-ED77-4DF8-AFA3-7C8A59F6E8F7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56" y="3135197"/>
            <a:ext cx="189865" cy="89979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10D2DA47-2972-4DE0-873C-13D360BB70DF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058" y="3157738"/>
            <a:ext cx="189865" cy="89979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73217FF-156D-47DD-B56A-1F08D2BC8C12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74" y="3157739"/>
            <a:ext cx="189865" cy="89979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B3C963B-F482-4B00-9E8A-5843E7CABAE0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6" y="4368803"/>
            <a:ext cx="233045" cy="235585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AECA1D5-B57D-4313-9C9E-ADD98FA37A9B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37575" y="4368802"/>
            <a:ext cx="233045" cy="23558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2C8D2A-7ABC-4044-98F4-42ADB12286B0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7" y="3497474"/>
            <a:ext cx="233045" cy="235585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0EB093E7-9C54-40F1-BDB7-31625B6F96A5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28704" y="3763535"/>
            <a:ext cx="233045" cy="235585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2A300C98-6A21-4D2A-85A3-94EC61E2E021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60664" y="3516954"/>
            <a:ext cx="233045" cy="23558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6D1E1E4-3625-4AD7-832E-BA08B3A582C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59" y="5507136"/>
            <a:ext cx="964489" cy="899794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48149E2F-D7CD-4382-A4F6-68EE6B95C6C7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660" y="3135197"/>
            <a:ext cx="189865" cy="899795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79E148D-A3D6-402F-A3E2-86C1F8139C68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253" y="4339411"/>
            <a:ext cx="189865" cy="89979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29954E41-5F9D-4250-8608-3C82BBEA2202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978" y="3157739"/>
            <a:ext cx="189865" cy="89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132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1141D58-7EEF-43A4-9A60-EEE854C2FFE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2109891"/>
            <a:ext cx="964489" cy="89979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779513-E3C9-4979-B174-28D9582DE76D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833" y="4368803"/>
            <a:ext cx="964489" cy="89979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69E233F-36D1-4BA6-8B57-DA07C1922283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4275137"/>
            <a:ext cx="964489" cy="89979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F88C063F-4242-4C0B-923B-8DDC6DC44D11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885" y="3256911"/>
            <a:ext cx="964489" cy="89979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4425331-08FD-45EC-B11D-28CD91990F9A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15" y="3200400"/>
            <a:ext cx="964489" cy="89979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9F66C7-2AC6-40F8-BECB-CB151F73637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772" y="2078879"/>
            <a:ext cx="964489" cy="89979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B3C963B-F482-4B00-9E8A-5843E7CABAE0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6" y="4368803"/>
            <a:ext cx="233045" cy="235585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AECA1D5-B57D-4313-9C9E-ADD98FA37A9B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37575" y="4368802"/>
            <a:ext cx="233045" cy="23558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2C8D2A-7ABC-4044-98F4-42ADB12286B0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7" y="3497474"/>
            <a:ext cx="233045" cy="235585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2A300C98-6A21-4D2A-85A3-94EC61E2E021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60664" y="3516954"/>
            <a:ext cx="233045" cy="23558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6D1E1E4-3625-4AD7-832E-BA08B3A582C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6" y="5507136"/>
            <a:ext cx="964489" cy="89979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79E148D-A3D6-402F-A3E2-86C1F8139C68}"/>
              </a:ext>
            </a:extLst>
          </p:cNvPr>
          <p:cNvPicPr/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85" y="3283161"/>
            <a:ext cx="189865" cy="89979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1B710341-E96A-44F8-9CB1-A7AC6FAB9F0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19" y="5520569"/>
            <a:ext cx="964489" cy="89979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E5BF8665-EA0E-4013-B4E5-E4834AA33DE3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6" y="3047576"/>
            <a:ext cx="233045" cy="23558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A6519E51-C333-4EF8-8F4F-5472910F9A40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37575" y="3047575"/>
            <a:ext cx="233045" cy="235585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C161A237-7371-46CF-9094-EE222CC256DA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17297" y="2176247"/>
            <a:ext cx="233045" cy="235585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682752C3-AE03-40B2-BAD5-55AF0EB518DA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28704" y="2442308"/>
            <a:ext cx="233045" cy="23558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1908C896-9F73-4DBC-9A09-878CF67A9FF6}"/>
              </a:ext>
            </a:extLst>
          </p:cNvPr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60664" y="2195727"/>
            <a:ext cx="233045" cy="23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58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A1141D58-7EEF-43A4-9A60-EEE854C2FFE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2109891"/>
            <a:ext cx="964489" cy="89979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779513-E3C9-4979-B174-28D9582DE76D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833" y="4368803"/>
            <a:ext cx="964489" cy="89979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69E233F-36D1-4BA6-8B57-DA07C1922283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28" y="4275137"/>
            <a:ext cx="964489" cy="89979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F88C063F-4242-4C0B-923B-8DDC6DC44D11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885" y="3256911"/>
            <a:ext cx="964489" cy="89979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4425331-08FD-45EC-B11D-28CD91990F9A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15" y="3200400"/>
            <a:ext cx="964489" cy="899794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9F66C7-2AC6-40F8-BECB-CB151F73637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19" y="2154988"/>
            <a:ext cx="964489" cy="89979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6D1E1E4-3625-4AD7-832E-BA08B3A582C6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6" y="5507136"/>
            <a:ext cx="964489" cy="89979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79E148D-A3D6-402F-A3E2-86C1F8139C68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782" y="3618754"/>
            <a:ext cx="189865" cy="899795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1B710341-E96A-44F8-9CB1-A7AC6FAB9F0F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419" y="5520569"/>
            <a:ext cx="964489" cy="899794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C161A237-7371-46CF-9094-EE222CC256DA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73606" y="3500961"/>
            <a:ext cx="233045" cy="235585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1908C896-9F73-4DBC-9A09-878CF67A9FF6}"/>
              </a:ext>
            </a:extLst>
          </p:cNvPr>
          <p:cNvPicPr/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16973" y="3520441"/>
            <a:ext cx="233045" cy="23558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F4301A2-FE96-41AB-9364-82236EB6A569}"/>
              </a:ext>
            </a:extLst>
          </p:cNvPr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549" y="3733058"/>
            <a:ext cx="964489" cy="899794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974A59B7-FEEE-4EE6-93DD-C0B2830DB940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748" y="3604148"/>
            <a:ext cx="189865" cy="899795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B454F51A-2A67-4A5E-B339-401A640A2E21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519" y="3650296"/>
            <a:ext cx="189865" cy="89979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B98AE977-68EF-4D06-AC4B-544584A158A9}"/>
              </a:ext>
            </a:extLst>
          </p:cNvPr>
          <p:cNvPicPr/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26" y="3618754"/>
            <a:ext cx="189865" cy="89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36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C601F5-815A-4E98-868D-6B6E9957A963}"/>
              </a:ext>
            </a:extLst>
          </p:cNvPr>
          <p:cNvSpPr/>
          <p:nvPr/>
        </p:nvSpPr>
        <p:spPr>
          <a:xfrm>
            <a:off x="1" y="2564904"/>
            <a:ext cx="990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0" b="1" dirty="0">
                <a:latin typeface="Earwig Factory" panose="040B0000010106000100" pitchFamily="82" charset="0"/>
              </a:rPr>
              <a:t>dictée de nombres </a:t>
            </a:r>
            <a:endParaRPr lang="fr-FR" sz="7000" dirty="0">
              <a:latin typeface="Earwig Factory" panose="040B0000010106000100" pitchFamily="8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1870265" y="1995587"/>
            <a:ext cx="616547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>
                <a:latin typeface="Script cole" panose="00000400000000000000" pitchFamily="2" charset="0"/>
              </a:rPr>
              <a:t>Le double de</a:t>
            </a:r>
          </a:p>
          <a:p>
            <a:pPr algn="ctr"/>
            <a:r>
              <a:rPr lang="fr-FR" sz="7200" dirty="0">
                <a:latin typeface="Script cole" panose="00000400000000000000" pitchFamily="2" charset="0"/>
              </a:rPr>
              <a:t>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</p:spTree>
    <p:extLst>
      <p:ext uri="{BB962C8B-B14F-4D97-AF65-F5344CB8AC3E}">
        <p14:creationId xmlns:p14="http://schemas.microsoft.com/office/powerpoint/2010/main" val="2999814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1870265" y="1995587"/>
            <a:ext cx="616547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>
                <a:latin typeface="Script cole" panose="00000400000000000000" pitchFamily="2" charset="0"/>
              </a:rPr>
              <a:t>Le double de</a:t>
            </a:r>
          </a:p>
          <a:p>
            <a:pPr algn="ctr"/>
            <a:r>
              <a:rPr lang="fr-FR" sz="7200" dirty="0">
                <a:latin typeface="Script cole" panose="00000400000000000000" pitchFamily="2" charset="0"/>
              </a:rPr>
              <a:t>10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</p:spTree>
    <p:extLst>
      <p:ext uri="{BB962C8B-B14F-4D97-AF65-F5344CB8AC3E}">
        <p14:creationId xmlns:p14="http://schemas.microsoft.com/office/powerpoint/2010/main" val="3650766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1870265" y="1995587"/>
            <a:ext cx="571502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>
                <a:latin typeface="Script cole" panose="00000400000000000000" pitchFamily="2" charset="0"/>
              </a:rPr>
              <a:t>La moitié de</a:t>
            </a:r>
          </a:p>
          <a:p>
            <a:pPr algn="ctr"/>
            <a:r>
              <a:rPr lang="fr-FR" sz="7200" dirty="0">
                <a:latin typeface="Script cole" panose="00000400000000000000" pitchFamily="2" charset="0"/>
              </a:rPr>
              <a:t>10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</p:spTree>
    <p:extLst>
      <p:ext uri="{BB962C8B-B14F-4D97-AF65-F5344CB8AC3E}">
        <p14:creationId xmlns:p14="http://schemas.microsoft.com/office/powerpoint/2010/main" val="1862799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1870265" y="1995587"/>
            <a:ext cx="571502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>
                <a:latin typeface="Script cole" panose="00000400000000000000" pitchFamily="2" charset="0"/>
              </a:rPr>
              <a:t>La moitié de</a:t>
            </a:r>
          </a:p>
          <a:p>
            <a:pPr algn="ctr"/>
            <a:r>
              <a:rPr lang="fr-FR" sz="7200" dirty="0">
                <a:latin typeface="Script cole" panose="00000400000000000000" pitchFamily="2" charset="0"/>
              </a:rPr>
              <a:t>8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</p:spTree>
    <p:extLst>
      <p:ext uri="{BB962C8B-B14F-4D97-AF65-F5344CB8AC3E}">
        <p14:creationId xmlns:p14="http://schemas.microsoft.com/office/powerpoint/2010/main" val="2249433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1870265" y="1995587"/>
            <a:ext cx="571502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7200" dirty="0">
                <a:latin typeface="Script cole" panose="00000400000000000000" pitchFamily="2" charset="0"/>
              </a:rPr>
              <a:t>La moitié de</a:t>
            </a:r>
          </a:p>
          <a:p>
            <a:pPr algn="ctr"/>
            <a:r>
              <a:rPr lang="fr-FR" sz="7200" dirty="0">
                <a:latin typeface="Script cole" panose="00000400000000000000" pitchFamily="2" charset="0"/>
              </a:rPr>
              <a:t>6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</p:spTree>
    <p:extLst>
      <p:ext uri="{BB962C8B-B14F-4D97-AF65-F5344CB8AC3E}">
        <p14:creationId xmlns:p14="http://schemas.microsoft.com/office/powerpoint/2010/main" val="2338836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28464" y="140318"/>
            <a:ext cx="2293592" cy="1115358"/>
            <a:chOff x="128464" y="140318"/>
            <a:chExt cx="2293592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apprentissage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9FFBCEE-6E5F-49CD-9AEC-FD3371FE5E92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DCF42A-E5F0-41E0-B65E-31342EE66E72}"/>
              </a:ext>
            </a:extLst>
          </p:cNvPr>
          <p:cNvSpPr txBox="1"/>
          <p:nvPr/>
        </p:nvSpPr>
        <p:spPr>
          <a:xfrm>
            <a:off x="1208584" y="249289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chemeClr val="accent1">
                    <a:lumMod val="75000"/>
                  </a:schemeClr>
                </a:solidFill>
                <a:latin typeface="KG Always A Good Time" panose="02000505000000020003" pitchFamily="2" charset="0"/>
              </a:rPr>
              <a:t>évaluation</a:t>
            </a:r>
          </a:p>
        </p:txBody>
      </p:sp>
    </p:spTree>
    <p:extLst>
      <p:ext uri="{BB962C8B-B14F-4D97-AF65-F5344CB8AC3E}">
        <p14:creationId xmlns:p14="http://schemas.microsoft.com/office/powerpoint/2010/main" val="3594534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BC9B78B-B439-4C70-AB09-922D2031278C}"/>
              </a:ext>
            </a:extLst>
          </p:cNvPr>
          <p:cNvGrpSpPr/>
          <p:nvPr/>
        </p:nvGrpSpPr>
        <p:grpSpPr>
          <a:xfrm>
            <a:off x="3440832" y="1628800"/>
            <a:ext cx="3680758" cy="3600400"/>
            <a:chOff x="140376" y="1916832"/>
            <a:chExt cx="3680758" cy="360040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DD93E386-C367-45DC-BD01-2332B19EF532}"/>
                </a:ext>
              </a:extLst>
            </p:cNvPr>
            <p:cNvSpPr/>
            <p:nvPr/>
          </p:nvSpPr>
          <p:spPr>
            <a:xfrm>
              <a:off x="608428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 : avec coins arrondis en haut 20">
              <a:extLst>
                <a:ext uri="{FF2B5EF4-FFF2-40B4-BE49-F238E27FC236}">
                  <a16:creationId xmlns:a16="http://schemas.microsoft.com/office/drawing/2014/main" id="{F09EAEAF-DDDE-44D6-8FB3-4BF3D0BA0A5C}"/>
                </a:ext>
              </a:extLst>
            </p:cNvPr>
            <p:cNvSpPr/>
            <p:nvPr/>
          </p:nvSpPr>
          <p:spPr>
            <a:xfrm>
              <a:off x="140376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CD1DFFD0-0A08-40E8-9279-3A0894E15A2A}"/>
                </a:ext>
              </a:extLst>
            </p:cNvPr>
            <p:cNvSpPr/>
            <p:nvPr/>
          </p:nvSpPr>
          <p:spPr>
            <a:xfrm>
              <a:off x="1832564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 : avec coins arrondis en haut 22">
              <a:extLst>
                <a:ext uri="{FF2B5EF4-FFF2-40B4-BE49-F238E27FC236}">
                  <a16:creationId xmlns:a16="http://schemas.microsoft.com/office/drawing/2014/main" id="{B1C0F278-6E1D-41CC-9857-98868562648A}"/>
                </a:ext>
              </a:extLst>
            </p:cNvPr>
            <p:cNvSpPr/>
            <p:nvPr/>
          </p:nvSpPr>
          <p:spPr>
            <a:xfrm>
              <a:off x="1364512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62A622BB-E2E6-4933-8642-A1F08996D094}"/>
                </a:ext>
              </a:extLst>
            </p:cNvPr>
            <p:cNvSpPr/>
            <p:nvPr/>
          </p:nvSpPr>
          <p:spPr>
            <a:xfrm>
              <a:off x="3065050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 : avec coins arrondis en haut 24">
              <a:extLst>
                <a:ext uri="{FF2B5EF4-FFF2-40B4-BE49-F238E27FC236}">
                  <a16:creationId xmlns:a16="http://schemas.microsoft.com/office/drawing/2014/main" id="{15B70C4C-BD89-4725-8D12-5ED2E4C70ED5}"/>
                </a:ext>
              </a:extLst>
            </p:cNvPr>
            <p:cNvSpPr/>
            <p:nvPr/>
          </p:nvSpPr>
          <p:spPr>
            <a:xfrm>
              <a:off x="2596998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Organigramme : Terminateur 25">
            <a:extLst>
              <a:ext uri="{FF2B5EF4-FFF2-40B4-BE49-F238E27FC236}">
                <a16:creationId xmlns:a16="http://schemas.microsoft.com/office/drawing/2014/main" id="{2EF643E3-5231-48D4-8A44-32BE9A784121}"/>
              </a:ext>
            </a:extLst>
          </p:cNvPr>
          <p:cNvSpPr/>
          <p:nvPr/>
        </p:nvSpPr>
        <p:spPr>
          <a:xfrm>
            <a:off x="4692161" y="417960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rganigramme : Terminateur 27">
            <a:extLst>
              <a:ext uri="{FF2B5EF4-FFF2-40B4-BE49-F238E27FC236}">
                <a16:creationId xmlns:a16="http://schemas.microsoft.com/office/drawing/2014/main" id="{63C18A33-2043-4E61-AA4C-DDC3AD3EA873}"/>
              </a:ext>
            </a:extLst>
          </p:cNvPr>
          <p:cNvSpPr/>
          <p:nvPr/>
        </p:nvSpPr>
        <p:spPr>
          <a:xfrm>
            <a:off x="5967217" y="361174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Terminateur 28">
            <a:extLst>
              <a:ext uri="{FF2B5EF4-FFF2-40B4-BE49-F238E27FC236}">
                <a16:creationId xmlns:a16="http://schemas.microsoft.com/office/drawing/2014/main" id="{6BB71950-3F88-48B9-975F-8151CEB8753B}"/>
              </a:ext>
            </a:extLst>
          </p:cNvPr>
          <p:cNvSpPr/>
          <p:nvPr/>
        </p:nvSpPr>
        <p:spPr>
          <a:xfrm>
            <a:off x="5956866" y="390624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rganigramme : Terminateur 29">
            <a:extLst>
              <a:ext uri="{FF2B5EF4-FFF2-40B4-BE49-F238E27FC236}">
                <a16:creationId xmlns:a16="http://schemas.microsoft.com/office/drawing/2014/main" id="{DDC8376D-AE40-488C-A757-677ED8E0BF38}"/>
              </a:ext>
            </a:extLst>
          </p:cNvPr>
          <p:cNvSpPr/>
          <p:nvPr/>
        </p:nvSpPr>
        <p:spPr>
          <a:xfrm>
            <a:off x="5967217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Terminateur 30">
            <a:extLst>
              <a:ext uri="{FF2B5EF4-FFF2-40B4-BE49-F238E27FC236}">
                <a16:creationId xmlns:a16="http://schemas.microsoft.com/office/drawing/2014/main" id="{6699030C-3B70-4A48-9F2F-B083B915CCF6}"/>
              </a:ext>
            </a:extLst>
          </p:cNvPr>
          <p:cNvSpPr/>
          <p:nvPr/>
        </p:nvSpPr>
        <p:spPr>
          <a:xfrm>
            <a:off x="5956866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Terminateur 31">
            <a:extLst>
              <a:ext uri="{FF2B5EF4-FFF2-40B4-BE49-F238E27FC236}">
                <a16:creationId xmlns:a16="http://schemas.microsoft.com/office/drawing/2014/main" id="{2623B578-DD2B-4832-BF0A-2EBEA88C74F2}"/>
              </a:ext>
            </a:extLst>
          </p:cNvPr>
          <p:cNvSpPr/>
          <p:nvPr/>
        </p:nvSpPr>
        <p:spPr>
          <a:xfrm>
            <a:off x="4706465" y="446671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Terminateur 32">
            <a:extLst>
              <a:ext uri="{FF2B5EF4-FFF2-40B4-BE49-F238E27FC236}">
                <a16:creationId xmlns:a16="http://schemas.microsoft.com/office/drawing/2014/main" id="{499A0FC2-2CD1-4B50-98B9-742F65B64234}"/>
              </a:ext>
            </a:extLst>
          </p:cNvPr>
          <p:cNvSpPr/>
          <p:nvPr/>
        </p:nvSpPr>
        <p:spPr>
          <a:xfrm>
            <a:off x="3480804" y="3317248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Terminateur 33">
            <a:extLst>
              <a:ext uri="{FF2B5EF4-FFF2-40B4-BE49-F238E27FC236}">
                <a16:creationId xmlns:a16="http://schemas.microsoft.com/office/drawing/2014/main" id="{94EF5901-D6D0-4328-A599-E3772B7281BD}"/>
              </a:ext>
            </a:extLst>
          </p:cNvPr>
          <p:cNvSpPr/>
          <p:nvPr/>
        </p:nvSpPr>
        <p:spPr>
          <a:xfrm>
            <a:off x="3478568" y="361174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Terminateur 34">
            <a:extLst>
              <a:ext uri="{FF2B5EF4-FFF2-40B4-BE49-F238E27FC236}">
                <a16:creationId xmlns:a16="http://schemas.microsoft.com/office/drawing/2014/main" id="{63414FB7-F9DC-4C25-9598-13D1FF4316FF}"/>
              </a:ext>
            </a:extLst>
          </p:cNvPr>
          <p:cNvSpPr/>
          <p:nvPr/>
        </p:nvSpPr>
        <p:spPr>
          <a:xfrm>
            <a:off x="3468217" y="390624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Terminateur 35">
            <a:extLst>
              <a:ext uri="{FF2B5EF4-FFF2-40B4-BE49-F238E27FC236}">
                <a16:creationId xmlns:a16="http://schemas.microsoft.com/office/drawing/2014/main" id="{58D04887-46CB-4B04-8C65-C94D1B99087E}"/>
              </a:ext>
            </a:extLst>
          </p:cNvPr>
          <p:cNvSpPr/>
          <p:nvPr/>
        </p:nvSpPr>
        <p:spPr>
          <a:xfrm>
            <a:off x="3478568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Organigramme : Terminateur 36">
            <a:extLst>
              <a:ext uri="{FF2B5EF4-FFF2-40B4-BE49-F238E27FC236}">
                <a16:creationId xmlns:a16="http://schemas.microsoft.com/office/drawing/2014/main" id="{8B83BA4E-1C64-4206-8260-3B7193F03D7D}"/>
              </a:ext>
            </a:extLst>
          </p:cNvPr>
          <p:cNvSpPr/>
          <p:nvPr/>
        </p:nvSpPr>
        <p:spPr>
          <a:xfrm>
            <a:off x="3468217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Terminateur 39">
            <a:extLst>
              <a:ext uri="{FF2B5EF4-FFF2-40B4-BE49-F238E27FC236}">
                <a16:creationId xmlns:a16="http://schemas.microsoft.com/office/drawing/2014/main" id="{1EC78B58-80A8-4441-A178-6B827D23B45C}"/>
              </a:ext>
            </a:extLst>
          </p:cNvPr>
          <p:cNvSpPr/>
          <p:nvPr/>
        </p:nvSpPr>
        <p:spPr>
          <a:xfrm>
            <a:off x="3474558" y="3021257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68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BC9B78B-B439-4C70-AB09-922D2031278C}"/>
              </a:ext>
            </a:extLst>
          </p:cNvPr>
          <p:cNvGrpSpPr/>
          <p:nvPr/>
        </p:nvGrpSpPr>
        <p:grpSpPr>
          <a:xfrm>
            <a:off x="3440832" y="1628800"/>
            <a:ext cx="3680758" cy="3600400"/>
            <a:chOff x="140376" y="1916832"/>
            <a:chExt cx="3680758" cy="360040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DD93E386-C367-45DC-BD01-2332B19EF532}"/>
                </a:ext>
              </a:extLst>
            </p:cNvPr>
            <p:cNvSpPr/>
            <p:nvPr/>
          </p:nvSpPr>
          <p:spPr>
            <a:xfrm>
              <a:off x="608428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 : avec coins arrondis en haut 20">
              <a:extLst>
                <a:ext uri="{FF2B5EF4-FFF2-40B4-BE49-F238E27FC236}">
                  <a16:creationId xmlns:a16="http://schemas.microsoft.com/office/drawing/2014/main" id="{F09EAEAF-DDDE-44D6-8FB3-4BF3D0BA0A5C}"/>
                </a:ext>
              </a:extLst>
            </p:cNvPr>
            <p:cNvSpPr/>
            <p:nvPr/>
          </p:nvSpPr>
          <p:spPr>
            <a:xfrm>
              <a:off x="140376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CD1DFFD0-0A08-40E8-9279-3A0894E15A2A}"/>
                </a:ext>
              </a:extLst>
            </p:cNvPr>
            <p:cNvSpPr/>
            <p:nvPr/>
          </p:nvSpPr>
          <p:spPr>
            <a:xfrm>
              <a:off x="1832564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 : avec coins arrondis en haut 22">
              <a:extLst>
                <a:ext uri="{FF2B5EF4-FFF2-40B4-BE49-F238E27FC236}">
                  <a16:creationId xmlns:a16="http://schemas.microsoft.com/office/drawing/2014/main" id="{B1C0F278-6E1D-41CC-9857-98868562648A}"/>
                </a:ext>
              </a:extLst>
            </p:cNvPr>
            <p:cNvSpPr/>
            <p:nvPr/>
          </p:nvSpPr>
          <p:spPr>
            <a:xfrm>
              <a:off x="1364512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62A622BB-E2E6-4933-8642-A1F08996D094}"/>
                </a:ext>
              </a:extLst>
            </p:cNvPr>
            <p:cNvSpPr/>
            <p:nvPr/>
          </p:nvSpPr>
          <p:spPr>
            <a:xfrm>
              <a:off x="3065050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 : avec coins arrondis en haut 24">
              <a:extLst>
                <a:ext uri="{FF2B5EF4-FFF2-40B4-BE49-F238E27FC236}">
                  <a16:creationId xmlns:a16="http://schemas.microsoft.com/office/drawing/2014/main" id="{15B70C4C-BD89-4725-8D12-5ED2E4C70ED5}"/>
                </a:ext>
              </a:extLst>
            </p:cNvPr>
            <p:cNvSpPr/>
            <p:nvPr/>
          </p:nvSpPr>
          <p:spPr>
            <a:xfrm>
              <a:off x="2596998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Organigramme : Terminateur 25">
            <a:extLst>
              <a:ext uri="{FF2B5EF4-FFF2-40B4-BE49-F238E27FC236}">
                <a16:creationId xmlns:a16="http://schemas.microsoft.com/office/drawing/2014/main" id="{2EF643E3-5231-48D4-8A44-32BE9A784121}"/>
              </a:ext>
            </a:extLst>
          </p:cNvPr>
          <p:cNvSpPr/>
          <p:nvPr/>
        </p:nvSpPr>
        <p:spPr>
          <a:xfrm>
            <a:off x="4692161" y="417960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rganigramme : Terminateur 27">
            <a:extLst>
              <a:ext uri="{FF2B5EF4-FFF2-40B4-BE49-F238E27FC236}">
                <a16:creationId xmlns:a16="http://schemas.microsoft.com/office/drawing/2014/main" id="{63C18A33-2043-4E61-AA4C-DDC3AD3EA873}"/>
              </a:ext>
            </a:extLst>
          </p:cNvPr>
          <p:cNvSpPr/>
          <p:nvPr/>
        </p:nvSpPr>
        <p:spPr>
          <a:xfrm>
            <a:off x="4716816" y="3521373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Terminateur 28">
            <a:extLst>
              <a:ext uri="{FF2B5EF4-FFF2-40B4-BE49-F238E27FC236}">
                <a16:creationId xmlns:a16="http://schemas.microsoft.com/office/drawing/2014/main" id="{6BB71950-3F88-48B9-975F-8151CEB8753B}"/>
              </a:ext>
            </a:extLst>
          </p:cNvPr>
          <p:cNvSpPr/>
          <p:nvPr/>
        </p:nvSpPr>
        <p:spPr>
          <a:xfrm>
            <a:off x="4706465" y="3815869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rganigramme : Terminateur 29">
            <a:extLst>
              <a:ext uri="{FF2B5EF4-FFF2-40B4-BE49-F238E27FC236}">
                <a16:creationId xmlns:a16="http://schemas.microsoft.com/office/drawing/2014/main" id="{DDC8376D-AE40-488C-A757-677ED8E0BF38}"/>
              </a:ext>
            </a:extLst>
          </p:cNvPr>
          <p:cNvSpPr/>
          <p:nvPr/>
        </p:nvSpPr>
        <p:spPr>
          <a:xfrm>
            <a:off x="5967217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Terminateur 30">
            <a:extLst>
              <a:ext uri="{FF2B5EF4-FFF2-40B4-BE49-F238E27FC236}">
                <a16:creationId xmlns:a16="http://schemas.microsoft.com/office/drawing/2014/main" id="{6699030C-3B70-4A48-9F2F-B083B915CCF6}"/>
              </a:ext>
            </a:extLst>
          </p:cNvPr>
          <p:cNvSpPr/>
          <p:nvPr/>
        </p:nvSpPr>
        <p:spPr>
          <a:xfrm>
            <a:off x="5956866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Terminateur 31">
            <a:extLst>
              <a:ext uri="{FF2B5EF4-FFF2-40B4-BE49-F238E27FC236}">
                <a16:creationId xmlns:a16="http://schemas.microsoft.com/office/drawing/2014/main" id="{2623B578-DD2B-4832-BF0A-2EBEA88C74F2}"/>
              </a:ext>
            </a:extLst>
          </p:cNvPr>
          <p:cNvSpPr/>
          <p:nvPr/>
        </p:nvSpPr>
        <p:spPr>
          <a:xfrm>
            <a:off x="4706465" y="446671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Terminateur 32">
            <a:extLst>
              <a:ext uri="{FF2B5EF4-FFF2-40B4-BE49-F238E27FC236}">
                <a16:creationId xmlns:a16="http://schemas.microsoft.com/office/drawing/2014/main" id="{499A0FC2-2CD1-4B50-98B9-742F65B64234}"/>
              </a:ext>
            </a:extLst>
          </p:cNvPr>
          <p:cNvSpPr/>
          <p:nvPr/>
        </p:nvSpPr>
        <p:spPr>
          <a:xfrm>
            <a:off x="3478568" y="3243712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Terminateur 33">
            <a:extLst>
              <a:ext uri="{FF2B5EF4-FFF2-40B4-BE49-F238E27FC236}">
                <a16:creationId xmlns:a16="http://schemas.microsoft.com/office/drawing/2014/main" id="{94EF5901-D6D0-4328-A599-E3772B7281BD}"/>
              </a:ext>
            </a:extLst>
          </p:cNvPr>
          <p:cNvSpPr/>
          <p:nvPr/>
        </p:nvSpPr>
        <p:spPr>
          <a:xfrm>
            <a:off x="3478568" y="361174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Terminateur 34">
            <a:extLst>
              <a:ext uri="{FF2B5EF4-FFF2-40B4-BE49-F238E27FC236}">
                <a16:creationId xmlns:a16="http://schemas.microsoft.com/office/drawing/2014/main" id="{63414FB7-F9DC-4C25-9598-13D1FF4316FF}"/>
              </a:ext>
            </a:extLst>
          </p:cNvPr>
          <p:cNvSpPr/>
          <p:nvPr/>
        </p:nvSpPr>
        <p:spPr>
          <a:xfrm>
            <a:off x="3468217" y="390624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Terminateur 35">
            <a:extLst>
              <a:ext uri="{FF2B5EF4-FFF2-40B4-BE49-F238E27FC236}">
                <a16:creationId xmlns:a16="http://schemas.microsoft.com/office/drawing/2014/main" id="{58D04887-46CB-4B04-8C65-C94D1B99087E}"/>
              </a:ext>
            </a:extLst>
          </p:cNvPr>
          <p:cNvSpPr/>
          <p:nvPr/>
        </p:nvSpPr>
        <p:spPr>
          <a:xfrm>
            <a:off x="3478568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Organigramme : Terminateur 36">
            <a:extLst>
              <a:ext uri="{FF2B5EF4-FFF2-40B4-BE49-F238E27FC236}">
                <a16:creationId xmlns:a16="http://schemas.microsoft.com/office/drawing/2014/main" id="{8B83BA4E-1C64-4206-8260-3B7193F03D7D}"/>
              </a:ext>
            </a:extLst>
          </p:cNvPr>
          <p:cNvSpPr/>
          <p:nvPr/>
        </p:nvSpPr>
        <p:spPr>
          <a:xfrm>
            <a:off x="3468217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Terminateur 39">
            <a:extLst>
              <a:ext uri="{FF2B5EF4-FFF2-40B4-BE49-F238E27FC236}">
                <a16:creationId xmlns:a16="http://schemas.microsoft.com/office/drawing/2014/main" id="{1EC78B58-80A8-4441-A178-6B827D23B45C}"/>
              </a:ext>
            </a:extLst>
          </p:cNvPr>
          <p:cNvSpPr/>
          <p:nvPr/>
        </p:nvSpPr>
        <p:spPr>
          <a:xfrm>
            <a:off x="3491347" y="289166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Terminateur 26">
            <a:extLst>
              <a:ext uri="{FF2B5EF4-FFF2-40B4-BE49-F238E27FC236}">
                <a16:creationId xmlns:a16="http://schemas.microsoft.com/office/drawing/2014/main" id="{F8913E1C-C125-48DD-BC97-B891E54E8DF4}"/>
              </a:ext>
            </a:extLst>
          </p:cNvPr>
          <p:cNvSpPr/>
          <p:nvPr/>
        </p:nvSpPr>
        <p:spPr>
          <a:xfrm>
            <a:off x="3478567" y="2524538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863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BC9B78B-B439-4C70-AB09-922D2031278C}"/>
              </a:ext>
            </a:extLst>
          </p:cNvPr>
          <p:cNvGrpSpPr/>
          <p:nvPr/>
        </p:nvGrpSpPr>
        <p:grpSpPr>
          <a:xfrm>
            <a:off x="3440832" y="1628800"/>
            <a:ext cx="3680758" cy="3600400"/>
            <a:chOff x="140376" y="1916832"/>
            <a:chExt cx="3680758" cy="360040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DD93E386-C367-45DC-BD01-2332B19EF532}"/>
                </a:ext>
              </a:extLst>
            </p:cNvPr>
            <p:cNvSpPr/>
            <p:nvPr/>
          </p:nvSpPr>
          <p:spPr>
            <a:xfrm>
              <a:off x="608428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 : avec coins arrondis en haut 20">
              <a:extLst>
                <a:ext uri="{FF2B5EF4-FFF2-40B4-BE49-F238E27FC236}">
                  <a16:creationId xmlns:a16="http://schemas.microsoft.com/office/drawing/2014/main" id="{F09EAEAF-DDDE-44D6-8FB3-4BF3D0BA0A5C}"/>
                </a:ext>
              </a:extLst>
            </p:cNvPr>
            <p:cNvSpPr/>
            <p:nvPr/>
          </p:nvSpPr>
          <p:spPr>
            <a:xfrm>
              <a:off x="140376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CD1DFFD0-0A08-40E8-9279-3A0894E15A2A}"/>
                </a:ext>
              </a:extLst>
            </p:cNvPr>
            <p:cNvSpPr/>
            <p:nvPr/>
          </p:nvSpPr>
          <p:spPr>
            <a:xfrm>
              <a:off x="1832564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 : avec coins arrondis en haut 22">
              <a:extLst>
                <a:ext uri="{FF2B5EF4-FFF2-40B4-BE49-F238E27FC236}">
                  <a16:creationId xmlns:a16="http://schemas.microsoft.com/office/drawing/2014/main" id="{B1C0F278-6E1D-41CC-9857-98868562648A}"/>
                </a:ext>
              </a:extLst>
            </p:cNvPr>
            <p:cNvSpPr/>
            <p:nvPr/>
          </p:nvSpPr>
          <p:spPr>
            <a:xfrm>
              <a:off x="1364512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62A622BB-E2E6-4933-8642-A1F08996D094}"/>
                </a:ext>
              </a:extLst>
            </p:cNvPr>
            <p:cNvSpPr/>
            <p:nvPr/>
          </p:nvSpPr>
          <p:spPr>
            <a:xfrm>
              <a:off x="3065050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 : avec coins arrondis en haut 24">
              <a:extLst>
                <a:ext uri="{FF2B5EF4-FFF2-40B4-BE49-F238E27FC236}">
                  <a16:creationId xmlns:a16="http://schemas.microsoft.com/office/drawing/2014/main" id="{15B70C4C-BD89-4725-8D12-5ED2E4C70ED5}"/>
                </a:ext>
              </a:extLst>
            </p:cNvPr>
            <p:cNvSpPr/>
            <p:nvPr/>
          </p:nvSpPr>
          <p:spPr>
            <a:xfrm>
              <a:off x="2596998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Organigramme : Terminateur 25">
            <a:extLst>
              <a:ext uri="{FF2B5EF4-FFF2-40B4-BE49-F238E27FC236}">
                <a16:creationId xmlns:a16="http://schemas.microsoft.com/office/drawing/2014/main" id="{2EF643E3-5231-48D4-8A44-32BE9A784121}"/>
              </a:ext>
            </a:extLst>
          </p:cNvPr>
          <p:cNvSpPr/>
          <p:nvPr/>
        </p:nvSpPr>
        <p:spPr>
          <a:xfrm>
            <a:off x="4692161" y="417960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rganigramme : Terminateur 29">
            <a:extLst>
              <a:ext uri="{FF2B5EF4-FFF2-40B4-BE49-F238E27FC236}">
                <a16:creationId xmlns:a16="http://schemas.microsoft.com/office/drawing/2014/main" id="{DDC8376D-AE40-488C-A757-677ED8E0BF38}"/>
              </a:ext>
            </a:extLst>
          </p:cNvPr>
          <p:cNvSpPr/>
          <p:nvPr/>
        </p:nvSpPr>
        <p:spPr>
          <a:xfrm>
            <a:off x="5967217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Terminateur 30">
            <a:extLst>
              <a:ext uri="{FF2B5EF4-FFF2-40B4-BE49-F238E27FC236}">
                <a16:creationId xmlns:a16="http://schemas.microsoft.com/office/drawing/2014/main" id="{6699030C-3B70-4A48-9F2F-B083B915CCF6}"/>
              </a:ext>
            </a:extLst>
          </p:cNvPr>
          <p:cNvSpPr/>
          <p:nvPr/>
        </p:nvSpPr>
        <p:spPr>
          <a:xfrm>
            <a:off x="5956866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Terminateur 31">
            <a:extLst>
              <a:ext uri="{FF2B5EF4-FFF2-40B4-BE49-F238E27FC236}">
                <a16:creationId xmlns:a16="http://schemas.microsoft.com/office/drawing/2014/main" id="{2623B578-DD2B-4832-BF0A-2EBEA88C74F2}"/>
              </a:ext>
            </a:extLst>
          </p:cNvPr>
          <p:cNvSpPr/>
          <p:nvPr/>
        </p:nvSpPr>
        <p:spPr>
          <a:xfrm>
            <a:off x="4706465" y="446671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Terminateur 32">
            <a:extLst>
              <a:ext uri="{FF2B5EF4-FFF2-40B4-BE49-F238E27FC236}">
                <a16:creationId xmlns:a16="http://schemas.microsoft.com/office/drawing/2014/main" id="{499A0FC2-2CD1-4B50-98B9-742F65B64234}"/>
              </a:ext>
            </a:extLst>
          </p:cNvPr>
          <p:cNvSpPr/>
          <p:nvPr/>
        </p:nvSpPr>
        <p:spPr>
          <a:xfrm>
            <a:off x="3478568" y="3243712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Terminateur 33">
            <a:extLst>
              <a:ext uri="{FF2B5EF4-FFF2-40B4-BE49-F238E27FC236}">
                <a16:creationId xmlns:a16="http://schemas.microsoft.com/office/drawing/2014/main" id="{94EF5901-D6D0-4328-A599-E3772B7281BD}"/>
              </a:ext>
            </a:extLst>
          </p:cNvPr>
          <p:cNvSpPr/>
          <p:nvPr/>
        </p:nvSpPr>
        <p:spPr>
          <a:xfrm>
            <a:off x="3478568" y="361174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Terminateur 34">
            <a:extLst>
              <a:ext uri="{FF2B5EF4-FFF2-40B4-BE49-F238E27FC236}">
                <a16:creationId xmlns:a16="http://schemas.microsoft.com/office/drawing/2014/main" id="{63414FB7-F9DC-4C25-9598-13D1FF4316FF}"/>
              </a:ext>
            </a:extLst>
          </p:cNvPr>
          <p:cNvSpPr/>
          <p:nvPr/>
        </p:nvSpPr>
        <p:spPr>
          <a:xfrm>
            <a:off x="3468217" y="390624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Terminateur 35">
            <a:extLst>
              <a:ext uri="{FF2B5EF4-FFF2-40B4-BE49-F238E27FC236}">
                <a16:creationId xmlns:a16="http://schemas.microsoft.com/office/drawing/2014/main" id="{58D04887-46CB-4B04-8C65-C94D1B99087E}"/>
              </a:ext>
            </a:extLst>
          </p:cNvPr>
          <p:cNvSpPr/>
          <p:nvPr/>
        </p:nvSpPr>
        <p:spPr>
          <a:xfrm>
            <a:off x="3478568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Organigramme : Terminateur 36">
            <a:extLst>
              <a:ext uri="{FF2B5EF4-FFF2-40B4-BE49-F238E27FC236}">
                <a16:creationId xmlns:a16="http://schemas.microsoft.com/office/drawing/2014/main" id="{8B83BA4E-1C64-4206-8260-3B7193F03D7D}"/>
              </a:ext>
            </a:extLst>
          </p:cNvPr>
          <p:cNvSpPr/>
          <p:nvPr/>
        </p:nvSpPr>
        <p:spPr>
          <a:xfrm>
            <a:off x="3468217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Terminateur 39">
            <a:extLst>
              <a:ext uri="{FF2B5EF4-FFF2-40B4-BE49-F238E27FC236}">
                <a16:creationId xmlns:a16="http://schemas.microsoft.com/office/drawing/2014/main" id="{1EC78B58-80A8-4441-A178-6B827D23B45C}"/>
              </a:ext>
            </a:extLst>
          </p:cNvPr>
          <p:cNvSpPr/>
          <p:nvPr/>
        </p:nvSpPr>
        <p:spPr>
          <a:xfrm>
            <a:off x="3491347" y="289166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Terminateur 26">
            <a:extLst>
              <a:ext uri="{FF2B5EF4-FFF2-40B4-BE49-F238E27FC236}">
                <a16:creationId xmlns:a16="http://schemas.microsoft.com/office/drawing/2014/main" id="{F8913E1C-C125-48DD-BC97-B891E54E8DF4}"/>
              </a:ext>
            </a:extLst>
          </p:cNvPr>
          <p:cNvSpPr/>
          <p:nvPr/>
        </p:nvSpPr>
        <p:spPr>
          <a:xfrm>
            <a:off x="3478567" y="2524538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Terminateur 37">
            <a:extLst>
              <a:ext uri="{FF2B5EF4-FFF2-40B4-BE49-F238E27FC236}">
                <a16:creationId xmlns:a16="http://schemas.microsoft.com/office/drawing/2014/main" id="{DDA7BA30-8221-4132-BAD1-CCC55C8F71AC}"/>
              </a:ext>
            </a:extLst>
          </p:cNvPr>
          <p:cNvSpPr/>
          <p:nvPr/>
        </p:nvSpPr>
        <p:spPr>
          <a:xfrm>
            <a:off x="3491347" y="217249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Terminateur 38">
            <a:extLst>
              <a:ext uri="{FF2B5EF4-FFF2-40B4-BE49-F238E27FC236}">
                <a16:creationId xmlns:a16="http://schemas.microsoft.com/office/drawing/2014/main" id="{03BBCF8E-155C-4B35-8E66-954D8C77F580}"/>
              </a:ext>
            </a:extLst>
          </p:cNvPr>
          <p:cNvSpPr/>
          <p:nvPr/>
        </p:nvSpPr>
        <p:spPr>
          <a:xfrm>
            <a:off x="6001366" y="3482793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Organigramme : Terminateur 40">
            <a:extLst>
              <a:ext uri="{FF2B5EF4-FFF2-40B4-BE49-F238E27FC236}">
                <a16:creationId xmlns:a16="http://schemas.microsoft.com/office/drawing/2014/main" id="{164F0DE5-F8F4-4F54-BA1B-EB3A2C191A6C}"/>
              </a:ext>
            </a:extLst>
          </p:cNvPr>
          <p:cNvSpPr/>
          <p:nvPr/>
        </p:nvSpPr>
        <p:spPr>
          <a:xfrm>
            <a:off x="5991015" y="385668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Terminateur 41">
            <a:extLst>
              <a:ext uri="{FF2B5EF4-FFF2-40B4-BE49-F238E27FC236}">
                <a16:creationId xmlns:a16="http://schemas.microsoft.com/office/drawing/2014/main" id="{B967D739-9977-488F-A427-CFB1E954A879}"/>
              </a:ext>
            </a:extLst>
          </p:cNvPr>
          <p:cNvSpPr/>
          <p:nvPr/>
        </p:nvSpPr>
        <p:spPr>
          <a:xfrm>
            <a:off x="6015731" y="314660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Terminateur 42">
            <a:extLst>
              <a:ext uri="{FF2B5EF4-FFF2-40B4-BE49-F238E27FC236}">
                <a16:creationId xmlns:a16="http://schemas.microsoft.com/office/drawing/2014/main" id="{C012CA34-E2F9-49DB-AA07-A825FF7CC8B4}"/>
              </a:ext>
            </a:extLst>
          </p:cNvPr>
          <p:cNvSpPr/>
          <p:nvPr/>
        </p:nvSpPr>
        <p:spPr>
          <a:xfrm>
            <a:off x="4720619" y="38086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35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BC9B78B-B439-4C70-AB09-922D2031278C}"/>
              </a:ext>
            </a:extLst>
          </p:cNvPr>
          <p:cNvGrpSpPr/>
          <p:nvPr/>
        </p:nvGrpSpPr>
        <p:grpSpPr>
          <a:xfrm>
            <a:off x="3440832" y="1628800"/>
            <a:ext cx="3680758" cy="3600400"/>
            <a:chOff x="140376" y="1916832"/>
            <a:chExt cx="3680758" cy="3600400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DD93E386-C367-45DC-BD01-2332B19EF532}"/>
                </a:ext>
              </a:extLst>
            </p:cNvPr>
            <p:cNvSpPr/>
            <p:nvPr/>
          </p:nvSpPr>
          <p:spPr>
            <a:xfrm>
              <a:off x="608428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 : avec coins arrondis en haut 20">
              <a:extLst>
                <a:ext uri="{FF2B5EF4-FFF2-40B4-BE49-F238E27FC236}">
                  <a16:creationId xmlns:a16="http://schemas.microsoft.com/office/drawing/2014/main" id="{F09EAEAF-DDDE-44D6-8FB3-4BF3D0BA0A5C}"/>
                </a:ext>
              </a:extLst>
            </p:cNvPr>
            <p:cNvSpPr/>
            <p:nvPr/>
          </p:nvSpPr>
          <p:spPr>
            <a:xfrm>
              <a:off x="140376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id="{CD1DFFD0-0A08-40E8-9279-3A0894E15A2A}"/>
                </a:ext>
              </a:extLst>
            </p:cNvPr>
            <p:cNvSpPr/>
            <p:nvPr/>
          </p:nvSpPr>
          <p:spPr>
            <a:xfrm>
              <a:off x="1832564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 : avec coins arrondis en haut 22">
              <a:extLst>
                <a:ext uri="{FF2B5EF4-FFF2-40B4-BE49-F238E27FC236}">
                  <a16:creationId xmlns:a16="http://schemas.microsoft.com/office/drawing/2014/main" id="{B1C0F278-6E1D-41CC-9857-98868562648A}"/>
                </a:ext>
              </a:extLst>
            </p:cNvPr>
            <p:cNvSpPr/>
            <p:nvPr/>
          </p:nvSpPr>
          <p:spPr>
            <a:xfrm>
              <a:off x="1364512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62A622BB-E2E6-4933-8642-A1F08996D094}"/>
                </a:ext>
              </a:extLst>
            </p:cNvPr>
            <p:cNvSpPr/>
            <p:nvPr/>
          </p:nvSpPr>
          <p:spPr>
            <a:xfrm>
              <a:off x="3065050" y="1916832"/>
              <a:ext cx="288032" cy="3600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 : avec coins arrondis en haut 24">
              <a:extLst>
                <a:ext uri="{FF2B5EF4-FFF2-40B4-BE49-F238E27FC236}">
                  <a16:creationId xmlns:a16="http://schemas.microsoft.com/office/drawing/2014/main" id="{15B70C4C-BD89-4725-8D12-5ED2E4C70ED5}"/>
                </a:ext>
              </a:extLst>
            </p:cNvPr>
            <p:cNvSpPr/>
            <p:nvPr/>
          </p:nvSpPr>
          <p:spPr>
            <a:xfrm>
              <a:off x="2596998" y="5157192"/>
              <a:ext cx="1224136" cy="36004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Organigramme : Terminateur 25">
            <a:extLst>
              <a:ext uri="{FF2B5EF4-FFF2-40B4-BE49-F238E27FC236}">
                <a16:creationId xmlns:a16="http://schemas.microsoft.com/office/drawing/2014/main" id="{2EF643E3-5231-48D4-8A44-32BE9A784121}"/>
              </a:ext>
            </a:extLst>
          </p:cNvPr>
          <p:cNvSpPr/>
          <p:nvPr/>
        </p:nvSpPr>
        <p:spPr>
          <a:xfrm>
            <a:off x="4692161" y="417960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rganigramme : Terminateur 29">
            <a:extLst>
              <a:ext uri="{FF2B5EF4-FFF2-40B4-BE49-F238E27FC236}">
                <a16:creationId xmlns:a16="http://schemas.microsoft.com/office/drawing/2014/main" id="{DDC8376D-AE40-488C-A757-677ED8E0BF38}"/>
              </a:ext>
            </a:extLst>
          </p:cNvPr>
          <p:cNvSpPr/>
          <p:nvPr/>
        </p:nvSpPr>
        <p:spPr>
          <a:xfrm>
            <a:off x="4749096" y="3461957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Terminateur 30">
            <a:extLst>
              <a:ext uri="{FF2B5EF4-FFF2-40B4-BE49-F238E27FC236}">
                <a16:creationId xmlns:a16="http://schemas.microsoft.com/office/drawing/2014/main" id="{6699030C-3B70-4A48-9F2F-B083B915CCF6}"/>
              </a:ext>
            </a:extLst>
          </p:cNvPr>
          <p:cNvSpPr/>
          <p:nvPr/>
        </p:nvSpPr>
        <p:spPr>
          <a:xfrm>
            <a:off x="5956866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Terminateur 31">
            <a:extLst>
              <a:ext uri="{FF2B5EF4-FFF2-40B4-BE49-F238E27FC236}">
                <a16:creationId xmlns:a16="http://schemas.microsoft.com/office/drawing/2014/main" id="{2623B578-DD2B-4832-BF0A-2EBEA88C74F2}"/>
              </a:ext>
            </a:extLst>
          </p:cNvPr>
          <p:cNvSpPr/>
          <p:nvPr/>
        </p:nvSpPr>
        <p:spPr>
          <a:xfrm>
            <a:off x="4706465" y="446671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Organigramme : Terminateur 32">
            <a:extLst>
              <a:ext uri="{FF2B5EF4-FFF2-40B4-BE49-F238E27FC236}">
                <a16:creationId xmlns:a16="http://schemas.microsoft.com/office/drawing/2014/main" id="{499A0FC2-2CD1-4B50-98B9-742F65B64234}"/>
              </a:ext>
            </a:extLst>
          </p:cNvPr>
          <p:cNvSpPr/>
          <p:nvPr/>
        </p:nvSpPr>
        <p:spPr>
          <a:xfrm>
            <a:off x="3478568" y="3243712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Organigramme : Terminateur 33">
            <a:extLst>
              <a:ext uri="{FF2B5EF4-FFF2-40B4-BE49-F238E27FC236}">
                <a16:creationId xmlns:a16="http://schemas.microsoft.com/office/drawing/2014/main" id="{94EF5901-D6D0-4328-A599-E3772B7281BD}"/>
              </a:ext>
            </a:extLst>
          </p:cNvPr>
          <p:cNvSpPr/>
          <p:nvPr/>
        </p:nvSpPr>
        <p:spPr>
          <a:xfrm>
            <a:off x="3478568" y="361174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Terminateur 34">
            <a:extLst>
              <a:ext uri="{FF2B5EF4-FFF2-40B4-BE49-F238E27FC236}">
                <a16:creationId xmlns:a16="http://schemas.microsoft.com/office/drawing/2014/main" id="{63414FB7-F9DC-4C25-9598-13D1FF4316FF}"/>
              </a:ext>
            </a:extLst>
          </p:cNvPr>
          <p:cNvSpPr/>
          <p:nvPr/>
        </p:nvSpPr>
        <p:spPr>
          <a:xfrm>
            <a:off x="3468217" y="390624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Terminateur 35">
            <a:extLst>
              <a:ext uri="{FF2B5EF4-FFF2-40B4-BE49-F238E27FC236}">
                <a16:creationId xmlns:a16="http://schemas.microsoft.com/office/drawing/2014/main" id="{58D04887-46CB-4B04-8C65-C94D1B99087E}"/>
              </a:ext>
            </a:extLst>
          </p:cNvPr>
          <p:cNvSpPr/>
          <p:nvPr/>
        </p:nvSpPr>
        <p:spPr>
          <a:xfrm>
            <a:off x="3478568" y="42167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Organigramme : Terminateur 36">
            <a:extLst>
              <a:ext uri="{FF2B5EF4-FFF2-40B4-BE49-F238E27FC236}">
                <a16:creationId xmlns:a16="http://schemas.microsoft.com/office/drawing/2014/main" id="{8B83BA4E-1C64-4206-8260-3B7193F03D7D}"/>
              </a:ext>
            </a:extLst>
          </p:cNvPr>
          <p:cNvSpPr/>
          <p:nvPr/>
        </p:nvSpPr>
        <p:spPr>
          <a:xfrm>
            <a:off x="3468217" y="45091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Terminateur 39">
            <a:extLst>
              <a:ext uri="{FF2B5EF4-FFF2-40B4-BE49-F238E27FC236}">
                <a16:creationId xmlns:a16="http://schemas.microsoft.com/office/drawing/2014/main" id="{1EC78B58-80A8-4441-A178-6B827D23B45C}"/>
              </a:ext>
            </a:extLst>
          </p:cNvPr>
          <p:cNvSpPr/>
          <p:nvPr/>
        </p:nvSpPr>
        <p:spPr>
          <a:xfrm>
            <a:off x="3491347" y="2891664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Terminateur 26">
            <a:extLst>
              <a:ext uri="{FF2B5EF4-FFF2-40B4-BE49-F238E27FC236}">
                <a16:creationId xmlns:a16="http://schemas.microsoft.com/office/drawing/2014/main" id="{F8913E1C-C125-48DD-BC97-B891E54E8DF4}"/>
              </a:ext>
            </a:extLst>
          </p:cNvPr>
          <p:cNvSpPr/>
          <p:nvPr/>
        </p:nvSpPr>
        <p:spPr>
          <a:xfrm>
            <a:off x="3478567" y="2524538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Terminateur 37">
            <a:extLst>
              <a:ext uri="{FF2B5EF4-FFF2-40B4-BE49-F238E27FC236}">
                <a16:creationId xmlns:a16="http://schemas.microsoft.com/office/drawing/2014/main" id="{DDA7BA30-8221-4132-BAD1-CCC55C8F71AC}"/>
              </a:ext>
            </a:extLst>
          </p:cNvPr>
          <p:cNvSpPr/>
          <p:nvPr/>
        </p:nvSpPr>
        <p:spPr>
          <a:xfrm>
            <a:off x="3491347" y="217249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Terminateur 38">
            <a:extLst>
              <a:ext uri="{FF2B5EF4-FFF2-40B4-BE49-F238E27FC236}">
                <a16:creationId xmlns:a16="http://schemas.microsoft.com/office/drawing/2014/main" id="{03BBCF8E-155C-4B35-8E66-954D8C77F580}"/>
              </a:ext>
            </a:extLst>
          </p:cNvPr>
          <p:cNvSpPr/>
          <p:nvPr/>
        </p:nvSpPr>
        <p:spPr>
          <a:xfrm>
            <a:off x="4783245" y="272803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Organigramme : Terminateur 40">
            <a:extLst>
              <a:ext uri="{FF2B5EF4-FFF2-40B4-BE49-F238E27FC236}">
                <a16:creationId xmlns:a16="http://schemas.microsoft.com/office/drawing/2014/main" id="{164F0DE5-F8F4-4F54-BA1B-EB3A2C191A6C}"/>
              </a:ext>
            </a:extLst>
          </p:cNvPr>
          <p:cNvSpPr/>
          <p:nvPr/>
        </p:nvSpPr>
        <p:spPr>
          <a:xfrm>
            <a:off x="4772894" y="3101917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Terminateur 41">
            <a:extLst>
              <a:ext uri="{FF2B5EF4-FFF2-40B4-BE49-F238E27FC236}">
                <a16:creationId xmlns:a16="http://schemas.microsoft.com/office/drawing/2014/main" id="{B967D739-9977-488F-A427-CFB1E954A879}"/>
              </a:ext>
            </a:extLst>
          </p:cNvPr>
          <p:cNvSpPr/>
          <p:nvPr/>
        </p:nvSpPr>
        <p:spPr>
          <a:xfrm>
            <a:off x="4797610" y="2391837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Terminateur 42">
            <a:extLst>
              <a:ext uri="{FF2B5EF4-FFF2-40B4-BE49-F238E27FC236}">
                <a16:creationId xmlns:a16="http://schemas.microsoft.com/office/drawing/2014/main" id="{C012CA34-E2F9-49DB-AA07-A825FF7CC8B4}"/>
              </a:ext>
            </a:extLst>
          </p:cNvPr>
          <p:cNvSpPr/>
          <p:nvPr/>
        </p:nvSpPr>
        <p:spPr>
          <a:xfrm>
            <a:off x="4720619" y="3808620"/>
            <a:ext cx="1105859" cy="360040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81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3080792" y="2348880"/>
            <a:ext cx="24352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</a:rPr>
              <a:t>27-5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3027004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198F0A8-8B2C-45DE-8647-BCDDA5FB8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1044" y="188640"/>
            <a:ext cx="4471603" cy="6453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0517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28464" y="140318"/>
            <a:ext cx="2293592" cy="1115358"/>
            <a:chOff x="128464" y="140318"/>
            <a:chExt cx="2293592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apprentissage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9FFBCEE-6E5F-49CD-9AEC-FD3371FE5E92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8B73021-6224-4B5F-BF7E-61040CCBDE6E}"/>
              </a:ext>
            </a:extLst>
          </p:cNvPr>
          <p:cNvSpPr txBox="1"/>
          <p:nvPr/>
        </p:nvSpPr>
        <p:spPr>
          <a:xfrm>
            <a:off x="1208584" y="249289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chemeClr val="accent1">
                    <a:lumMod val="75000"/>
                  </a:schemeClr>
                </a:solidFill>
                <a:latin typeface="KG Always A Good Time" panose="02000505000000020003" pitchFamily="2" charset="0"/>
              </a:rPr>
              <a:t>évaluation</a:t>
            </a:r>
          </a:p>
        </p:txBody>
      </p:sp>
    </p:spTree>
    <p:extLst>
      <p:ext uri="{BB962C8B-B14F-4D97-AF65-F5344CB8AC3E}">
        <p14:creationId xmlns:p14="http://schemas.microsoft.com/office/powerpoint/2010/main" val="4145283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97113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2297113" y="1916832"/>
            <a:ext cx="53921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>
                <a:solidFill>
                  <a:schemeClr val="bg1"/>
                </a:solidFill>
                <a:latin typeface="&quot;Call Me&quot;, (Maybe)?" pitchFamily="2" charset="0"/>
              </a:rPr>
              <a:t>Module 24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368824" y="364502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Chalkduster" pitchFamily="66" charset="0"/>
              </a:rPr>
              <a:t>Séance 5-7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88504" y="105273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Behind Blue Eyes" pitchFamily="2" charset="0"/>
              </a:rPr>
              <a:t>CE1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087EAF0-B102-411C-BC43-A70D8E52BEF2}"/>
              </a:ext>
            </a:extLst>
          </p:cNvPr>
          <p:cNvSpPr txBox="1"/>
          <p:nvPr/>
        </p:nvSpPr>
        <p:spPr>
          <a:xfrm>
            <a:off x="5623384" y="6487060"/>
            <a:ext cx="413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Script MT Bold" pitchFamily="66" charset="0"/>
              </a:rPr>
              <a:t>http://lesacdemaitresseclaire.eklablog.com/</a:t>
            </a:r>
          </a:p>
        </p:txBody>
      </p:sp>
    </p:spTree>
    <p:extLst>
      <p:ext uri="{BB962C8B-B14F-4D97-AF65-F5344CB8AC3E}">
        <p14:creationId xmlns:p14="http://schemas.microsoft.com/office/powerpoint/2010/main" val="30884648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28464" y="140318"/>
            <a:ext cx="2293592" cy="1115358"/>
            <a:chOff x="128464" y="140318"/>
            <a:chExt cx="2293592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apprentissage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F885993-F45E-4F24-8D5E-A9B5FB7D4BE5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5-7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6A33B6-A047-4C21-BAF3-37B47E17DCBF}"/>
              </a:ext>
            </a:extLst>
          </p:cNvPr>
          <p:cNvSpPr/>
          <p:nvPr/>
        </p:nvSpPr>
        <p:spPr>
          <a:xfrm>
            <a:off x="452500" y="1985412"/>
            <a:ext cx="9001000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- évaluations à finir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– avancer ou finir les fichiers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– jouer aux différents jeux utilisés dans l’année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300"/>
              </a:spcBef>
            </a:pP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– faire un </a:t>
            </a:r>
            <a:r>
              <a:rPr lang="fr-FR" sz="2800" dirty="0" err="1">
                <a:latin typeface="Script cole" panose="00000400000000000000" pitchFamily="2" charset="0"/>
                <a:ea typeface="Calibri" panose="020F0502020204030204" pitchFamily="34" charset="0"/>
              </a:rPr>
              <a:t>lapbook</a:t>
            </a: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 (</a:t>
            </a:r>
            <a:r>
              <a:rPr lang="fr-FR" sz="2800" dirty="0" err="1">
                <a:latin typeface="Script cole" panose="00000400000000000000" pitchFamily="2" charset="0"/>
                <a:ea typeface="Calibri" panose="020F0502020204030204" pitchFamily="34" charset="0"/>
              </a:rPr>
              <a:t>cf</a:t>
            </a:r>
            <a:r>
              <a:rPr lang="fr-FR" sz="2800" dirty="0">
                <a:latin typeface="Script cole" panose="00000400000000000000" pitchFamily="2" charset="0"/>
                <a:ea typeface="Calibri" panose="020F0502020204030204" pitchFamily="34" charset="0"/>
              </a:rPr>
              <a:t> article sur le site) </a:t>
            </a:r>
          </a:p>
        </p:txBody>
      </p:sp>
    </p:spTree>
    <p:extLst>
      <p:ext uri="{BB962C8B-B14F-4D97-AF65-F5344CB8AC3E}">
        <p14:creationId xmlns:p14="http://schemas.microsoft.com/office/powerpoint/2010/main" val="256825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3080792" y="2348880"/>
            <a:ext cx="24352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</a:rPr>
              <a:t>35-3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407069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3080792" y="2348880"/>
            <a:ext cx="24352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</a:rPr>
              <a:t>46-4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150171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3080792" y="2348880"/>
            <a:ext cx="24352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</a:rPr>
              <a:t>78-7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348151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7338FC21-B1FC-4F39-B0F9-BF5FE86C4FAE}"/>
              </a:ext>
            </a:extLst>
          </p:cNvPr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1EABCCB-A561-47D0-A103-0E5212A4DF4A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3BD58D-772F-4DAD-90BA-BF23F0836D80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75122B19-6881-4C6C-94EE-08365C08130B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calcul </a:t>
              </a:r>
            </a:p>
            <a:p>
              <a:pPr algn="ctr"/>
              <a:r>
                <a:rPr lang="fr-FR" sz="2800" b="1" dirty="0">
                  <a:solidFill>
                    <a:schemeClr val="accent3">
                      <a:lumMod val="50000"/>
                    </a:schemeClr>
                  </a:solidFill>
                  <a:latin typeface="KG Primary Whimsy" pitchFamily="2" charset="0"/>
                </a:rPr>
                <a:t>mental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DA0466-F136-474E-B4E2-027FA0FF54B0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92915-34CD-4305-AC4D-33A341589CDE}"/>
              </a:ext>
            </a:extLst>
          </p:cNvPr>
          <p:cNvSpPr/>
          <p:nvPr/>
        </p:nvSpPr>
        <p:spPr>
          <a:xfrm>
            <a:off x="3080792" y="2348880"/>
            <a:ext cx="24561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800" dirty="0">
                <a:latin typeface="Script cole" panose="00000400000000000000" pitchFamily="2" charset="0"/>
              </a:rPr>
              <a:t>69-6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2DF1F1-A0A1-4821-89CA-8BDD673908F1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30045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28464" y="140318"/>
            <a:ext cx="2293592" cy="1115358"/>
            <a:chOff x="128464" y="140318"/>
            <a:chExt cx="2293592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apprentissage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9FFBCEE-6E5F-49CD-9AEC-FD3371FE5E92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1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C2C5E8A-30C5-4027-A70C-D0B44323B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916" t="26727" r="36189" b="21556"/>
          <a:stretch/>
        </p:blipFill>
        <p:spPr>
          <a:xfrm>
            <a:off x="3296816" y="656692"/>
            <a:ext cx="4824536" cy="52157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8464" y="114101"/>
            <a:ext cx="1906621" cy="1115358"/>
            <a:chOff x="128464" y="114101"/>
            <a:chExt cx="1906621" cy="1115358"/>
          </a:xfrm>
        </p:grpSpPr>
        <p:sp>
          <p:nvSpPr>
            <p:cNvPr id="6" name="Rectangle 5"/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272480" y="260648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Activité </a:t>
              </a:r>
            </a:p>
            <a:p>
              <a:pPr algn="ctr"/>
              <a:r>
                <a:rPr lang="fr-FR" sz="2800" b="1" dirty="0">
                  <a:solidFill>
                    <a:srgbClr val="FFC000"/>
                  </a:solidFill>
                  <a:latin typeface="KG Primary Whimsy" pitchFamily="2" charset="0"/>
                </a:rPr>
                <a:t>ritualisée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27880F0B-BEF4-4C59-9A5D-E3CFBDFEAFE8}"/>
              </a:ext>
            </a:extLst>
          </p:cNvPr>
          <p:cNvSpPr txBox="1"/>
          <p:nvPr/>
        </p:nvSpPr>
        <p:spPr>
          <a:xfrm>
            <a:off x="272480" y="134356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KG Primary Whimsy" panose="02000506000000020003" pitchFamily="2" charset="0"/>
              </a:rPr>
              <a:t>Séance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B2CDDC-1AED-4A6B-B964-1F98C404DAC1}"/>
              </a:ext>
            </a:extLst>
          </p:cNvPr>
          <p:cNvSpPr txBox="1"/>
          <p:nvPr/>
        </p:nvSpPr>
        <p:spPr>
          <a:xfrm>
            <a:off x="272480" y="2276872"/>
            <a:ext cx="9073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latin typeface="Script cole" panose="00000400000000000000" pitchFamily="2" charset="0"/>
              </a:rPr>
              <a:t>Sept cent vingt cinq</a:t>
            </a:r>
          </a:p>
        </p:txBody>
      </p:sp>
    </p:spTree>
    <p:extLst>
      <p:ext uri="{BB962C8B-B14F-4D97-AF65-F5344CB8AC3E}">
        <p14:creationId xmlns:p14="http://schemas.microsoft.com/office/powerpoint/2010/main" val="34439847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263</Words>
  <Application>Microsoft Office PowerPoint</Application>
  <PresentationFormat>Format A4 (210 x 297 mm)</PresentationFormat>
  <Paragraphs>177</Paragraphs>
  <Slides>33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5" baseType="lpstr">
      <vt:lpstr>"Call Me", (Maybe)?</vt:lpstr>
      <vt:lpstr>Arial</vt:lpstr>
      <vt:lpstr>Behind Blue Eyes</vt:lpstr>
      <vt:lpstr>Calibri</vt:lpstr>
      <vt:lpstr>Chalkduster</vt:lpstr>
      <vt:lpstr>Earwig Factory</vt:lpstr>
      <vt:lpstr>KG Always A Good Time</vt:lpstr>
      <vt:lpstr>KG Primary Whimsy</vt:lpstr>
      <vt:lpstr>Script cole</vt:lpstr>
      <vt:lpstr>Script MT Bold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Doudou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Claire</dc:creator>
  <cp:lastModifiedBy>Claire Butaux</cp:lastModifiedBy>
  <cp:revision>49</cp:revision>
  <cp:lastPrinted>2018-08-13T07:39:20Z</cp:lastPrinted>
  <dcterms:created xsi:type="dcterms:W3CDTF">2018-08-06T19:43:32Z</dcterms:created>
  <dcterms:modified xsi:type="dcterms:W3CDTF">2019-05-31T06:45:46Z</dcterms:modified>
</cp:coreProperties>
</file>