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711" autoAdjust="0"/>
  </p:normalViewPr>
  <p:slideViewPr>
    <p:cSldViewPr>
      <p:cViewPr>
        <p:scale>
          <a:sx n="90" d="100"/>
          <a:sy n="90" d="100"/>
        </p:scale>
        <p:origin x="-830" y="221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76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97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45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76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14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4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44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22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1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FA2C-5F50-4FBD-B130-6D0469D5F062}" type="datetimeFigureOut">
              <a:rPr lang="fr-FR" smtClean="0"/>
              <a:t>05/07/2015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FBFF-EAC4-4208-BE76-27E270F5B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1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56387"/>
              </p:ext>
            </p:extLst>
          </p:nvPr>
        </p:nvGraphicFramePr>
        <p:xfrm>
          <a:off x="125720" y="684337"/>
          <a:ext cx="10477565" cy="6259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05"/>
                <a:gridCol w="306012"/>
                <a:gridCol w="3584717"/>
                <a:gridCol w="448583"/>
                <a:gridCol w="448583"/>
                <a:gridCol w="448583"/>
                <a:gridCol w="1617494"/>
                <a:gridCol w="1617494"/>
                <a:gridCol w="1617494"/>
              </a:tblGrid>
              <a:tr h="317569">
                <a:tc rowSpan="2" gridSpan="2"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Je sais ,,,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Ateliers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Exercices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961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row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ORTHOGRAPHE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écrire les adjectifs au  féminin et au pluriel.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: 4 + 7 p 108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10 p 109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11 p 109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écrire les mots qui se terminent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par une consonne muette.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64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7 p 111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8 p 111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9 p 111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écrire des homonymes.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4 + 5 p 142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6 p 143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7 p 143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rowSpan="6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GRAMMAIRE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reconnaitre l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 fonctions (révision)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RV 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RV 11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RV 12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Atelier45/48 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: 4 phrases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Atelier45/48  </a:t>
                      </a:r>
                    </a:p>
                    <a:p>
                      <a:pPr algn="ctr"/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: 4 phrases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Atelier45/48 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: 4 phrases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reconnaitre les types de phrases.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61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62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4 p 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5 p 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7 p 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Utiliser les phrases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interrogatives.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61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62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4 + 5 p 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6 + 7 p 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8 + 9 p 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utiliser les formes de phrases.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7 p 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8 p 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10 p 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reconnaitre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un complément du nom.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3 p 40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4 + 5 p 40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6 + 7 p 40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remplacer un complément du nom par un adjectif et inversement.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rowSpan="2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conjuguer au passé composé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RV</a:t>
                      </a:r>
                    </a:p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8 p 67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9 p 67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11 p 67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8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conjuguer à l’imparfait.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RV</a:t>
                      </a:r>
                    </a:p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4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 61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6 p 61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Livre : 7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+ 9 p 61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 1" descr="C:\Documents and Settings\Nathalie\Local Settings\Temporary Internet Files\Content.IE5\BJO0HPTF\MC900311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13" y="1029131"/>
            <a:ext cx="530957" cy="3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2" descr="C:\Documents and Settings\Nathalie\Local Settings\Temporary Internet Files\Content.IE5\QAVC8V12\MC9003522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190" y="1056047"/>
            <a:ext cx="649773" cy="31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9820">
            <a:off x="9641143" y="965675"/>
            <a:ext cx="240240" cy="44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69759" y="128592"/>
            <a:ext cx="909461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>
                <a:latin typeface="Century Gothic" panose="020B0502020202020204" pitchFamily="34" charset="0"/>
              </a:rPr>
              <a:t>Plan de travail Ce2  –  Français  -  Période 5</a:t>
            </a:r>
          </a:p>
        </p:txBody>
      </p:sp>
    </p:spTree>
    <p:extLst>
      <p:ext uri="{BB962C8B-B14F-4D97-AF65-F5344CB8AC3E}">
        <p14:creationId xmlns:p14="http://schemas.microsoft.com/office/powerpoint/2010/main" val="36111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21310"/>
              </p:ext>
            </p:extLst>
          </p:nvPr>
        </p:nvGraphicFramePr>
        <p:xfrm>
          <a:off x="31627" y="684337"/>
          <a:ext cx="10571657" cy="5871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94"/>
                <a:gridCol w="308761"/>
                <a:gridCol w="3616909"/>
                <a:gridCol w="452611"/>
                <a:gridCol w="452611"/>
                <a:gridCol w="452611"/>
                <a:gridCol w="1632020"/>
                <a:gridCol w="1632020"/>
                <a:gridCol w="1632020"/>
              </a:tblGrid>
              <a:tr h="327800">
                <a:tc rowSpan="2" gridSpan="2"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Je sais ,,,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Ateliers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Exercices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225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800">
                <a:tc row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NUMERATION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lire et écrire les nombres 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 million.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Fiches  exercices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633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comparer, ranger, encadrer les nombres 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 million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800">
                <a:tc row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calculer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une 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multiplication posée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10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11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12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80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latin typeface="Century Gothic" panose="020B0502020202020204" pitchFamily="34" charset="0"/>
                        </a:rPr>
                        <a:t>Je sais utiliser une calculatrice.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20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21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22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80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Calculer une division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posée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30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31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32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6334">
                <a:tc rowSpan="6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PROBLEMES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sais résoudre un problème avec des  soustractions.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30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633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sais résoudre un problème avec des multiplications.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27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28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29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917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sais résoudre un problème avec addition, soustraction, multiplications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Fiches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36 + 39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Fiches 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37 + 40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Fiches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38+41+42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633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sais résoudre un problème de partage.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35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633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sais résoudre un problème avec les 4 opérations.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43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44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Classeur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45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73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sais utiliser un tableau ou un graphique pour résoudre un problème.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Place aux maths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 p 106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Place aux maths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p 106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Place aux maths</a:t>
                      </a:r>
                    </a:p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p 106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 1" descr="C:\Documents and Settings\Nathalie\Local Settings\Temporary Internet Files\Content.IE5\BJO0HPTF\MC900311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874" y="1029131"/>
            <a:ext cx="530957" cy="3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2" descr="C:\Documents and Settings\Nathalie\Local Settings\Temporary Internet Files\Content.IE5\QAVC8V12\MC9003522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772" y="1056047"/>
            <a:ext cx="649773" cy="31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9820">
            <a:off x="9641143" y="965675"/>
            <a:ext cx="240240" cy="44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69759" y="128592"/>
            <a:ext cx="909461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>
                <a:latin typeface="Century Gothic" panose="020B0502020202020204" pitchFamily="34" charset="0"/>
              </a:rPr>
              <a:t>Plan de travail Ce2  –  Mathématiques -  Période 5</a:t>
            </a:r>
          </a:p>
        </p:txBody>
      </p:sp>
    </p:spTree>
    <p:extLst>
      <p:ext uri="{BB962C8B-B14F-4D97-AF65-F5344CB8AC3E}">
        <p14:creationId xmlns:p14="http://schemas.microsoft.com/office/powerpoint/2010/main" val="406336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24574"/>
              </p:ext>
            </p:extLst>
          </p:nvPr>
        </p:nvGraphicFramePr>
        <p:xfrm>
          <a:off x="28701" y="346858"/>
          <a:ext cx="10574586" cy="711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03"/>
                <a:gridCol w="308846"/>
                <a:gridCol w="3617910"/>
                <a:gridCol w="452737"/>
                <a:gridCol w="452737"/>
                <a:gridCol w="452737"/>
                <a:gridCol w="1632472"/>
                <a:gridCol w="1632472"/>
                <a:gridCol w="1632472"/>
              </a:tblGrid>
              <a:tr h="311200">
                <a:tc gridSpan="2"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Je sais ,,,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Ateliers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048">
                <a:tc rowSpan="5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ORTHOGRAPHE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accorder le participe passé.</a:t>
                      </a: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+ 3 p 225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+ 4 p 225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+ 6 + 7 p225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accorder l’adjectif attribut avec le nom.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p 179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p 179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p 179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04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différencier infinitif et participe passé.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p 213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+ 9 p 231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 231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écrire les mots avec les préfixes  in-, </a:t>
                      </a:r>
                      <a:r>
                        <a:rPr lang="fr-FR" sz="130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-, il-, </a:t>
                      </a:r>
                      <a:r>
                        <a:rPr lang="fr-FR" sz="130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et les suffixes 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fr-FR" sz="130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tion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+ 8 p 219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+ 9 p 219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+ 10 p 219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écrire les mots qui se terminent par –ail, -</a:t>
                      </a:r>
                      <a:r>
                        <a:rPr lang="fr-FR" sz="1300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eil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-</a:t>
                      </a:r>
                      <a:r>
                        <a:rPr lang="fr-FR" sz="1300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euil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Caribou 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+ 4 p 97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Caribou :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+ 7 p 97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Caribou :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p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97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rowSpan="7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GRAMMAIRE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reconnaitre les déterminants démonstratifs et interrogatifs.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+ 6 p 159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+ 8 p 159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+ 10 p 159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construire des phrases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affirmatives et négatives.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+ 10 p 149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p 149</a:t>
                      </a: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+ 12 p 149</a:t>
                      </a: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construire les formes de phrases.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p151 + 6 p153</a:t>
                      </a: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p151 + 7 p153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p 151 + 8 p153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identifier  l’attribut du sujet.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64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+ 3 p 179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+ 5 p 179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p 179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reconnaitre un complément du nom.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+ 9 p 181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 p 181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p 181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reconnaitre une proposition relative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et les pronoms relatifs.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 + 2 p 165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+ 4 p 165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+ 6  p 165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remplacer</a:t>
                      </a:r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proposition relative par complément du nom et inversement.</a:t>
                      </a:r>
                      <a:endParaRPr lang="fr-FR" sz="13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+ 7 p 183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p 183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p 183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rowSpan="2"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conjuguer les verbes des 3 groupes au passé simple.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p201 + 8 p203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p201 + 9 p203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1000 feuilles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</a:p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p201 + 12 p203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94">
                <a:tc v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conjuguer les verbes à l ’impératif présent.</a:t>
                      </a: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Caribou :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+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5 p 139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Caribou :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+ 7 p 139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Caribou :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p 139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6934" marR="106934" marT="50408" marB="5040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 1" descr="C:\Documents and Settings\Nathalie\Local Settings\Temporary Internet Files\Content.IE5\BJO0HPTF\MC900311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12" y="346858"/>
            <a:ext cx="530957" cy="3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2" descr="C:\Documents and Settings\Nathalie\Local Settings\Temporary Internet Files\Content.IE5\QAVC8V12\MC9003522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81" y="355926"/>
            <a:ext cx="649773" cy="31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9820">
            <a:off x="9651044" y="236647"/>
            <a:ext cx="240240" cy="44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58293" y="24327"/>
            <a:ext cx="9094610" cy="35154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Plan de travail  Cm1  –  Français  -  Période 5</a:t>
            </a:r>
          </a:p>
        </p:txBody>
      </p:sp>
    </p:spTree>
    <p:extLst>
      <p:ext uri="{BB962C8B-B14F-4D97-AF65-F5344CB8AC3E}">
        <p14:creationId xmlns:p14="http://schemas.microsoft.com/office/powerpoint/2010/main" val="118771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62524" y="74714"/>
            <a:ext cx="28083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CE2 – FRANCAIS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34667"/>
              </p:ext>
            </p:extLst>
          </p:nvPr>
        </p:nvGraphicFramePr>
        <p:xfrm>
          <a:off x="90116" y="612279"/>
          <a:ext cx="10513172" cy="6768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  <a:gridCol w="352325"/>
              </a:tblGrid>
              <a:tr h="333560">
                <a:tc rowSpan="3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ORTHOGRAPHE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GRAMMAIRE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25">
                <a:tc vMerge="1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Adj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fém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plur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muette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homonymes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fonctions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Types phrases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 interro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Forme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phrases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Ct N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Passé composé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imparfait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1099">
                <a:tc vMerge="1"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4-7 p108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p109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 p 109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p 111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 111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 p 111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4-5 p 142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 p 143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p 143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</a:t>
                      </a: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 : </a:t>
                      </a: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 ph 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 : </a:t>
                      </a:r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ph 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 : </a:t>
                      </a:r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ph 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 p 13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 p 13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p 13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4-5 p 15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6-7 p 15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8-9 p 15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p 17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 17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p 17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 6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 67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 p 67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 p 67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 p 61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 p 61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7-9 p 61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Lily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Loane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Tom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Jules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Sacha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Léa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Anaïs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Mathys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Leeloo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Quentin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Emile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Clélia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Zoé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Marion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Lee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66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62524" y="74714"/>
            <a:ext cx="28083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CE2 – Maths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51371"/>
              </p:ext>
            </p:extLst>
          </p:nvPr>
        </p:nvGraphicFramePr>
        <p:xfrm>
          <a:off x="57114" y="612279"/>
          <a:ext cx="10603279" cy="6768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935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  <a:gridCol w="276454"/>
              </a:tblGrid>
              <a:tr h="333560">
                <a:tc rowSpan="3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NUMERATION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PROBLEMES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125">
                <a:tc vMerge="1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Lire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Nbrs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millions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nb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millions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Relations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nbrs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  </a:t>
                      </a:r>
                    </a:p>
                    <a:p>
                      <a:pPr algn="ctr"/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posée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calculatrice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Division posée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+-x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-+x: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Graph</a:t>
                      </a:r>
                    </a:p>
                    <a:p>
                      <a:pPr algn="ctr"/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diagr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1099">
                <a:tc vMerge="1"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exos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10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11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12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20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21 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22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30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31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Fiche 32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</a:t>
                      </a: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30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32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27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28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29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36-39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37-40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 38-41-42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34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35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43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44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Class 45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p 106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 p 106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 p 106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Lily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Loane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Tom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Jules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Sacha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Léa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Anaïs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Mathys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Leeloo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Quentin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Emile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Clélia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Zoé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Marion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Lee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2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62524" y="74714"/>
            <a:ext cx="28083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CM1 – FRANCAIS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62527"/>
              </p:ext>
            </p:extLst>
          </p:nvPr>
        </p:nvGraphicFramePr>
        <p:xfrm>
          <a:off x="90116" y="612279"/>
          <a:ext cx="10513184" cy="691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  <a:gridCol w="243456"/>
              </a:tblGrid>
              <a:tr h="288032">
                <a:tc rowSpan="3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ORTHOGRAPHE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1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GRAMMAIRE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CONJUGAISON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475">
                <a:tc vMerge="1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Accord pp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Accord attribut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Infintif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/ pp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Préfix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suffix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Ail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eil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euil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Déterm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Dém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aff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nég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Formes phrases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attribut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Ct nom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 relative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relat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ct nom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Passé simple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impérati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437">
                <a:tc vMerge="1"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1-3 p 225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2-4 p225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5-6-7 225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 p 179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p 179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 179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p 231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8-9 p 231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 p 231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2-8 p 219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5-9 p 219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6-10 p 219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3-4 p 97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5-7 p 97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 p 97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5-6 p 159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7-8 p 159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9-10 p 159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9-10 p 149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 149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11-12,149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5,6 p151,3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6,7 p151,3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7,8 p151,3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2-3 p179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4-5 p179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 p179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8-9 p181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p181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 p181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1-2 p165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3-4 p165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5-6 p165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6-7 p183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p183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 p183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6,8 p201,3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9,9 p201,3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 p201,3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4-5 p 139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6-7 p139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 p139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Evhan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Azélie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Laurine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Clara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Brady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544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Salomé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Eliot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Espér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Roman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Benoît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Mathis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87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8709</TotalTime>
  <Words>1356</Words>
  <Application>Microsoft Office PowerPoint</Application>
  <PresentationFormat>Personnalisé</PresentationFormat>
  <Paragraphs>488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57</cp:revision>
  <cp:lastPrinted>2015-04-26T09:18:25Z</cp:lastPrinted>
  <dcterms:created xsi:type="dcterms:W3CDTF">2015-04-09T06:53:57Z</dcterms:created>
  <dcterms:modified xsi:type="dcterms:W3CDTF">2015-07-05T14:38:50Z</dcterms:modified>
</cp:coreProperties>
</file>