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par 5 ou 50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Le grand-père de Philippe est 5 fois plus âgé que lui. Philippe a 12 ans.</a:t>
            </a:r>
          </a:p>
          <a:p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est l’âge de son grand-père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88"/>
    </mc:Choice>
    <mc:Fallback>
      <p:transition spd="slow" advTm="4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Un agriculteur possède 50 pommiers. Sur chaque arbre poussent en moyenne 14 kilos de pommes.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masse de fruits l’agriculteur va-t-il récolter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28"/>
    </mc:Choice>
    <mc:Fallback>
      <p:transition spd="slow" advTm="41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110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1 300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750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1 100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60 ans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700 kilogrammes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779637"/>
            <a:ext cx="8548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13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84"/>
    </mc:Choice>
    <mc:Fallback xmlns="">
      <p:transition spd="slow" advTm="31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1003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22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94"/>
    </mc:Choice>
    <mc:Fallback xmlns="">
      <p:transition spd="slow" advTm="32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1779637"/>
            <a:ext cx="78123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16 x 5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3"/>
    </mc:Choice>
    <mc:Fallback xmlns="">
      <p:transition spd="slow" advTm="32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78123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21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"/>
    </mc:Choice>
    <mc:Fallback xmlns="">
      <p:transition spd="slow" advTm="3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033553"/>
            <a:ext cx="85684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26 x 50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66"/>
    </mc:Choice>
    <mc:Fallback xmlns="">
      <p:transition spd="slow" advTm="32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32" y="1779637"/>
            <a:ext cx="85802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15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1"/>
    </mc:Choice>
    <mc:Fallback xmlns="">
      <p:transition spd="slow" advTm="3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 x 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79"/>
    </mc:Choice>
    <mc:Fallback xmlns="">
      <p:transition spd="slow" advTm="32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11 x 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6"/>
    </mc:Choice>
    <mc:Fallback xmlns="">
      <p:transition spd="slow" advTm="32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123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par 5 ou 50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49</cp:revision>
  <dcterms:created xsi:type="dcterms:W3CDTF">2013-01-27T09:55:18Z</dcterms:created>
  <dcterms:modified xsi:type="dcterms:W3CDTF">2014-01-04T15:09:04Z</dcterms:modified>
</cp:coreProperties>
</file>