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78" y="-7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714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83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730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117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806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962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253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183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72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763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285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387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6260" y="108223"/>
            <a:ext cx="3816424" cy="737831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4338588" y="231401"/>
            <a:ext cx="720080" cy="432048"/>
          </a:xfrm>
          <a:prstGeom prst="round2Diag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0116" y="105982"/>
            <a:ext cx="1152128" cy="73783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6961415"/>
              </p:ext>
            </p:extLst>
          </p:nvPr>
        </p:nvGraphicFramePr>
        <p:xfrm>
          <a:off x="1530278" y="828303"/>
          <a:ext cx="352839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890316" y="10598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entury Gothic" panose="020B0502020202020204" pitchFamily="34" charset="0"/>
              </a:rPr>
              <a:t>F</a:t>
            </a:r>
            <a:r>
              <a:rPr lang="fr-FR" sz="3600" dirty="0" smtClean="0">
                <a:latin typeface="Century Gothic" panose="020B0502020202020204" pitchFamily="34" charset="0"/>
              </a:rPr>
              <a:t>  </a:t>
            </a:r>
            <a:r>
              <a:rPr lang="fr-FR" sz="2400" dirty="0" smtClean="0">
                <a:latin typeface="Century Gothic" panose="020B0502020202020204" pitchFamily="34" charset="0"/>
              </a:rPr>
              <a:t>ou</a:t>
            </a:r>
            <a:r>
              <a:rPr lang="fr-FR" sz="3600" dirty="0" smtClean="0">
                <a:latin typeface="Century Gothic" panose="020B0502020202020204" pitchFamily="34" charset="0"/>
              </a:rPr>
              <a:t>  </a:t>
            </a:r>
            <a:r>
              <a:rPr lang="fr-FR" sz="3600" dirty="0" smtClean="0">
                <a:latin typeface="Century Gothic" panose="020B0502020202020204" pitchFamily="34" charset="0"/>
              </a:rPr>
              <a:t>V</a:t>
            </a:r>
            <a:endParaRPr lang="fr-FR" sz="3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1102628"/>
              </p:ext>
            </p:extLst>
          </p:nvPr>
        </p:nvGraphicFramePr>
        <p:xfrm>
          <a:off x="1602284" y="1404318"/>
          <a:ext cx="331236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16024"/>
                <a:gridCol w="792088"/>
              </a:tblGrid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__amille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__ache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li__re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__euille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tra__ail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en__ant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é__entail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__ormidable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2106"/>
              </p:ext>
            </p:extLst>
          </p:nvPr>
        </p:nvGraphicFramePr>
        <p:xfrm>
          <a:off x="270136" y="1404367"/>
          <a:ext cx="79208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0" y="0"/>
            <a:ext cx="5346700" cy="7561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732960" y="108222"/>
            <a:ext cx="3816424" cy="737831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9685288" y="231400"/>
            <a:ext cx="720080" cy="432048"/>
          </a:xfrm>
          <a:prstGeom prst="round2Diag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436816" y="105981"/>
            <a:ext cx="1152128" cy="73783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5587493"/>
              </p:ext>
            </p:extLst>
          </p:nvPr>
        </p:nvGraphicFramePr>
        <p:xfrm>
          <a:off x="6876978" y="828302"/>
          <a:ext cx="352839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7237016" y="10598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entury Gothic" panose="020B0502020202020204" pitchFamily="34" charset="0"/>
              </a:rPr>
              <a:t>P </a:t>
            </a:r>
            <a:r>
              <a:rPr lang="fr-FR" sz="2400" dirty="0" smtClean="0">
                <a:latin typeface="Century Gothic" panose="020B0502020202020204" pitchFamily="34" charset="0"/>
              </a:rPr>
              <a:t>ou</a:t>
            </a:r>
            <a:r>
              <a:rPr lang="fr-FR" sz="3600" dirty="0" smtClean="0">
                <a:latin typeface="Century Gothic" panose="020B0502020202020204" pitchFamily="34" charset="0"/>
              </a:rPr>
              <a:t>  </a:t>
            </a:r>
            <a:r>
              <a:rPr lang="fr-FR" sz="3600" dirty="0" smtClean="0">
                <a:latin typeface="Century Gothic" panose="020B0502020202020204" pitchFamily="34" charset="0"/>
              </a:rPr>
              <a:t>B</a:t>
            </a:r>
            <a:endParaRPr lang="fr-FR" sz="3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527167"/>
              </p:ext>
            </p:extLst>
          </p:nvPr>
        </p:nvGraphicFramePr>
        <p:xfrm>
          <a:off x="6948984" y="1404317"/>
          <a:ext cx="331236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16024"/>
                <a:gridCol w="792088"/>
              </a:tblGrid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__ague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__alme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__llon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ta__leau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__oulet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lam__e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__oire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sa__in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8845968"/>
              </p:ext>
            </p:extLst>
          </p:nvPr>
        </p:nvGraphicFramePr>
        <p:xfrm>
          <a:off x="5616836" y="1404366"/>
          <a:ext cx="79208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346700" y="-1"/>
            <a:ext cx="5346700" cy="7561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40786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Mag</cp:lastModifiedBy>
  <cp:revision>3</cp:revision>
  <dcterms:created xsi:type="dcterms:W3CDTF">2014-07-25T15:18:24Z</dcterms:created>
  <dcterms:modified xsi:type="dcterms:W3CDTF">2016-05-05T23:02:36Z</dcterms:modified>
</cp:coreProperties>
</file>