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révolutions du XIX</a:t>
            </a:r>
            <a:r>
              <a:rPr lang="fr-FR" sz="8800" b="1" baseline="30000" dirty="0" smtClean="0">
                <a:solidFill>
                  <a:srgbClr val="FF0000"/>
                </a:solidFill>
                <a:latin typeface="Maiandra GD" pitchFamily="34" charset="0"/>
              </a:rPr>
              <a:t>ème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siècle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Histoire – </a:t>
            </a:r>
            <a:r>
              <a:rPr lang="fr-FR" i="1" dirty="0" smtClean="0"/>
              <a:t>Le XIX</a:t>
            </a:r>
            <a:r>
              <a:rPr lang="fr-FR" i="1" baseline="30000" dirty="0" smtClean="0"/>
              <a:t>ème</a:t>
            </a:r>
            <a:r>
              <a:rPr lang="fr-FR" i="1" dirty="0" smtClean="0"/>
              <a:t> siècle</a:t>
            </a:r>
            <a:endParaRPr lang="fr-FR" dirty="0" smtClean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Les autres inventions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9" grpId="1" build="p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12" y="4462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Voyons maintenant les autres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inventions importantes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du XIX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siècle.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496" y="1124744"/>
            <a:ext cx="9144000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Pour cela, vous allez devoir retrouver dans un reportage les dates des inventions suivantes.</a:t>
            </a:r>
            <a:endParaRPr lang="fr-FR" sz="36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12775"/>
            <a:ext cx="8784976" cy="316807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5924" y="19472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Maintenant, à vous de jouer !</a:t>
            </a:r>
          </a:p>
        </p:txBody>
      </p:sp>
    </p:spTree>
    <p:extLst>
      <p:ext uri="{BB962C8B-B14F-4D97-AF65-F5344CB8AC3E}">
        <p14:creationId xmlns:p14="http://schemas.microsoft.com/office/powerpoint/2010/main" val="28250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5924" y="19472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Corrigeons tout ça…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5924" y="550421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12775"/>
            <a:ext cx="8784976" cy="316807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Nous corrigeons dans l’ordre chronologique !</a:t>
            </a:r>
            <a:endParaRPr lang="fr-FR" sz="36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884368" y="296733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1839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31840" y="2975139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1840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84368" y="332737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1642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131840" y="404745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1799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131840" y="260729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1870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883571" y="260729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1876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131840" y="368741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1877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871493" y="3710607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1895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131840" y="3327375"/>
            <a:ext cx="100811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i="1" dirty="0" smtClean="0">
                <a:solidFill>
                  <a:srgbClr val="FF0000"/>
                </a:solidFill>
                <a:latin typeface="Maiandra GD" pitchFamily="34" charset="0"/>
              </a:rPr>
              <a:t>1931</a:t>
            </a:r>
            <a:endParaRPr lang="fr-FR" sz="24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7" presetClass="emph" presetSubtype="0" repeatCount="5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2"/>
      <p:bldP spid="7" grpId="3"/>
      <p:bldP spid="7" grpId="4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462" y="4743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Revenons maintenant à la frise historique.</a:t>
            </a:r>
          </a:p>
        </p:txBody>
      </p:sp>
    </p:spTree>
    <p:extLst>
      <p:ext uri="{BB962C8B-B14F-4D97-AF65-F5344CB8AC3E}">
        <p14:creationId xmlns:p14="http://schemas.microsoft.com/office/powerpoint/2010/main" val="28881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3"/>
            <a:ext cx="9144000" cy="64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74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Les révolutions du XIXème siècle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24</cp:revision>
  <dcterms:created xsi:type="dcterms:W3CDTF">2013-01-27T09:55:18Z</dcterms:created>
  <dcterms:modified xsi:type="dcterms:W3CDTF">2013-12-30T14:02:36Z</dcterms:modified>
</cp:coreProperties>
</file>