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8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86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55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13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68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22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10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95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19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83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74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6E79F-FDEB-4369-9473-EED3E9595B7C}" type="datetimeFigureOut">
              <a:rPr lang="fr-FR" smtClean="0"/>
              <a:t>25/03/2018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DABBF-9DC4-4295-AA51-1F8187579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01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41"/>
          <a:stretch/>
        </p:blipFill>
        <p:spPr bwMode="auto">
          <a:xfrm>
            <a:off x="1319267" y="100607"/>
            <a:ext cx="6840758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547664" y="951111"/>
            <a:ext cx="2193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BV_Rondes" panose="020B0500000000000000" pitchFamily="34" charset="0"/>
              </a:rPr>
              <a:t>Lundi </a:t>
            </a:r>
            <a:r>
              <a:rPr lang="fr-FR" sz="2400" b="1" dirty="0" smtClean="0">
                <a:latin typeface="BV_Rondes" panose="020B0500000000000000" pitchFamily="34" charset="0"/>
              </a:rPr>
              <a:t>26</a:t>
            </a:r>
            <a:r>
              <a:rPr lang="fr-FR" sz="2400" b="1" dirty="0" smtClean="0">
                <a:latin typeface="BV_Rondes" panose="020B0500000000000000" pitchFamily="34" charset="0"/>
              </a:rPr>
              <a:t> </a:t>
            </a:r>
            <a:r>
              <a:rPr lang="fr-FR" sz="2400" b="1" dirty="0" smtClean="0">
                <a:latin typeface="BV_Rondes" panose="020B0500000000000000" pitchFamily="34" charset="0"/>
              </a:rPr>
              <a:t>mars</a:t>
            </a:r>
            <a:endParaRPr lang="fr-FR" dirty="0">
              <a:latin typeface="BV_Rondes" panose="020B0500000000000000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75856" y="1700808"/>
            <a:ext cx="211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BV_Rondes" panose="020B0500000000000000" pitchFamily="34" charset="0"/>
              </a:rPr>
              <a:t>Les couleurs </a:t>
            </a:r>
            <a:r>
              <a:rPr lang="fr-FR" sz="2400" b="1" dirty="0" smtClean="0">
                <a:latin typeface="BV_Rondes" panose="020B0500000000000000" pitchFamily="34" charset="0"/>
              </a:rPr>
              <a:t>3</a:t>
            </a:r>
            <a:endParaRPr lang="fr-FR" dirty="0">
              <a:latin typeface="BV_Ronde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6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67544" y="1635175"/>
            <a:ext cx="763284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/>
              <a:t>Autre expérience.</a:t>
            </a:r>
            <a:endParaRPr lang="fr-FR" sz="1600" dirty="0"/>
          </a:p>
          <a:p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/>
              <a:t>La maitresse </a:t>
            </a:r>
            <a:r>
              <a:rPr lang="fr-FR" sz="1600" dirty="0"/>
              <a:t>nous </a:t>
            </a:r>
            <a:r>
              <a:rPr lang="fr-FR" sz="1600" dirty="0" smtClean="0"/>
              <a:t>a </a:t>
            </a:r>
            <a:r>
              <a:rPr lang="fr-FR" sz="1600" dirty="0"/>
              <a:t>proposé de faire des mélanges avec </a:t>
            </a:r>
            <a:r>
              <a:rPr lang="fr-FR" sz="1600" dirty="0" smtClean="0"/>
              <a:t>de l’encre,</a:t>
            </a:r>
          </a:p>
          <a:p>
            <a:r>
              <a:rPr lang="fr-FR" sz="1600" dirty="0"/>
              <a:t> </a:t>
            </a:r>
            <a:r>
              <a:rPr lang="fr-FR" sz="1600" dirty="0" smtClean="0"/>
              <a:t>Dans </a:t>
            </a:r>
            <a:r>
              <a:rPr lang="fr-FR" sz="1600" dirty="0"/>
              <a:t>un premier temps, nous avons reproduit les mêmes couleurs que précédemment (</a:t>
            </a:r>
            <a:r>
              <a:rPr lang="fr-FR" sz="1600" i="1" dirty="0"/>
              <a:t>vert, orange et violet).</a:t>
            </a:r>
            <a:endParaRPr lang="fr-FR" sz="1600" dirty="0"/>
          </a:p>
          <a:p>
            <a:r>
              <a:rPr lang="fr-FR" sz="1600" i="1" dirty="0"/>
              <a:t> </a:t>
            </a:r>
            <a:endParaRPr lang="fr-FR" sz="1600" dirty="0"/>
          </a:p>
          <a:p>
            <a:r>
              <a:rPr lang="fr-FR" sz="1600" dirty="0"/>
              <a:t>Nous avons utilisé :</a:t>
            </a:r>
          </a:p>
          <a:p>
            <a:r>
              <a:rPr lang="fr-FR" sz="1600" dirty="0"/>
              <a:t>·         Un petit pot avec un peu d’eau.</a:t>
            </a:r>
          </a:p>
          <a:p>
            <a:r>
              <a:rPr lang="fr-FR" sz="1600" dirty="0"/>
              <a:t>·         Une pipette pour prendre </a:t>
            </a:r>
            <a:r>
              <a:rPr lang="fr-FR" sz="1600" dirty="0" smtClean="0"/>
              <a:t>l’encre.</a:t>
            </a:r>
            <a:endParaRPr lang="fr-FR" sz="1600" dirty="0"/>
          </a:p>
          <a:p>
            <a:r>
              <a:rPr lang="fr-FR" sz="1600" dirty="0"/>
              <a:t> </a:t>
            </a:r>
          </a:p>
          <a:p>
            <a:r>
              <a:rPr lang="fr-FR" sz="1600" dirty="0"/>
              <a:t>A chaque expérience, </a:t>
            </a:r>
            <a:r>
              <a:rPr lang="fr-FR" sz="1600" dirty="0" smtClean="0"/>
              <a:t>elle nous demandait </a:t>
            </a:r>
            <a:r>
              <a:rPr lang="fr-FR" sz="1600" dirty="0"/>
              <a:t>quelles étaient les couleurs nécessaires pour faire le mélange. </a:t>
            </a:r>
          </a:p>
          <a:p>
            <a:r>
              <a:rPr lang="fr-FR" sz="1600" dirty="0"/>
              <a:t> </a:t>
            </a:r>
          </a:p>
          <a:p>
            <a:endParaRPr kumimoji="0" lang="fr-FR" altLang="fr-FR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821" y="59142"/>
            <a:ext cx="5642198" cy="1576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581128"/>
            <a:ext cx="20002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18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548680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Ce </a:t>
            </a:r>
            <a:r>
              <a:rPr lang="fr-FR" dirty="0"/>
              <a:t>matin, nous </a:t>
            </a:r>
            <a:r>
              <a:rPr lang="fr-FR" dirty="0" smtClean="0"/>
              <a:t>avons </a:t>
            </a:r>
            <a:r>
              <a:rPr lang="fr-FR" dirty="0"/>
              <a:t>préparé avec la maîtresse et </a:t>
            </a:r>
            <a:r>
              <a:rPr lang="fr-FR" dirty="0" smtClean="0"/>
              <a:t>Virginie (ATSEM </a:t>
            </a:r>
            <a:r>
              <a:rPr lang="fr-FR" dirty="0"/>
              <a:t>de notre classe) une pâte à gâteau.</a:t>
            </a:r>
          </a:p>
          <a:p>
            <a:r>
              <a:rPr lang="fr-FR" dirty="0"/>
              <a:t>Nous avons ajouté à l'aide d'une pipette quelques gouttes de deux colorants dans un peu de pâte à gâteau. Nous avons ainsi fabriqué chacun </a:t>
            </a:r>
            <a:r>
              <a:rPr lang="fr-FR" dirty="0" smtClean="0"/>
              <a:t>deux </a:t>
            </a:r>
            <a:r>
              <a:rPr lang="fr-FR" dirty="0"/>
              <a:t>des trois mélanges que nous connaissons. </a:t>
            </a:r>
          </a:p>
          <a:p>
            <a:r>
              <a:rPr lang="fr-FR" dirty="0"/>
              <a:t> </a:t>
            </a:r>
            <a:endParaRPr lang="fr-FR" dirty="0"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60847"/>
            <a:ext cx="301942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41052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8152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64</Words>
  <Application>Microsoft Office PowerPoint</Application>
  <PresentationFormat>Affichage à l'écran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</dc:creator>
  <cp:lastModifiedBy>Catherine</cp:lastModifiedBy>
  <cp:revision>9</cp:revision>
  <dcterms:created xsi:type="dcterms:W3CDTF">2018-03-11T08:02:53Z</dcterms:created>
  <dcterms:modified xsi:type="dcterms:W3CDTF">2018-03-25T09:26:56Z</dcterms:modified>
</cp:coreProperties>
</file>